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57" r:id="rId3"/>
    <p:sldId id="275" r:id="rId4"/>
    <p:sldId id="258" r:id="rId5"/>
    <p:sldId id="259" r:id="rId6"/>
    <p:sldId id="274" r:id="rId7"/>
    <p:sldId id="265" r:id="rId8"/>
    <p:sldId id="270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4660"/>
  </p:normalViewPr>
  <p:slideViewPr>
    <p:cSldViewPr>
      <p:cViewPr>
        <p:scale>
          <a:sx n="100" d="100"/>
          <a:sy n="100" d="100"/>
        </p:scale>
        <p:origin x="-3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B758BF-2809-40C0-8D4C-535FD9A6B2DE}" type="datetimeFigureOut">
              <a:rPr lang="sk-SK"/>
              <a:pPr>
                <a:defRPr/>
              </a:pPr>
              <a:t>9. 11. 2012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AD02DA-A946-4E4B-9CD0-1A4DB0FBC04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396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3"/>
          <p:cNvCxnSpPr/>
          <p:nvPr/>
        </p:nvCxnSpPr>
        <p:spPr>
          <a:xfrm>
            <a:off x="1463675" y="48577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4708525" y="48577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540250" y="48339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4786322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2000240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7" name="Zástupný symbol dátumu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400F3-990D-4894-A3A6-91D19D2DF1F4}" type="datetimeFigureOut">
              <a:rPr lang="en-US"/>
              <a:pPr>
                <a:defRPr/>
              </a:pPr>
              <a:t>11/9/2012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8" name="Zástupný symbol čísla snímky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2294B-B49C-4357-A1C0-241A790BBAA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Zástupný symbol päty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Budúcnosť slovenskej elektroenergetiky</a:t>
            </a:r>
            <a:r>
              <a:rPr lang="sk-SK"/>
              <a:t>,</a:t>
            </a:r>
            <a:br>
              <a:rPr lang="sk-SK"/>
            </a:br>
            <a:r>
              <a:rPr lang="sk-SK"/>
              <a:t>Šarpanec, Vysoké Tatry, 5.-6. novembra 2009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5193-85DE-4C59-8CF9-189635D64136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D72F5-5226-474C-99C3-46291F6E3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7D66-EB37-4E9F-AA49-D7721FB4094C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04328-C76F-4064-9F48-D09FC85C5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B58A-DF59-4D22-A2C0-5AC6EF160FA8}" type="datetimeFigureOut">
              <a:rPr lang="en-US"/>
              <a:pPr>
                <a:defRPr/>
              </a:pPr>
              <a:t>11/9/2012</a:t>
            </a:fld>
            <a:endParaRPr lang="en-US" dirty="0"/>
          </a:p>
        </p:txBody>
      </p:sp>
      <p:sp>
        <p:nvSpPr>
          <p:cNvPr id="5" name="Zástupný symbol čísla snímky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73A401C-8711-475B-8A0D-89535B5B1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äty 15"/>
          <p:cNvSpPr>
            <a:spLocks noGrp="1"/>
          </p:cNvSpPr>
          <p:nvPr>
            <p:ph type="ftr" sz="quarter" idx="12"/>
          </p:nvPr>
        </p:nvSpPr>
        <p:spPr>
          <a:xfrm>
            <a:off x="428625" y="6203950"/>
            <a:ext cx="5286375" cy="384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7128C-2905-410C-8986-C4DF7BC5BF66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D9FB0-598E-453C-A783-F1296C56E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CFA3C-4FD9-4B14-8434-CCA05BD1E9F8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2821-48DA-4B50-A1EB-81727D5A3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ovná spojnic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0D4FC-D166-404B-A190-9103CD474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dátum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8FD5-EF4D-4744-AAE5-4C560E263DDF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E5476-BA95-4213-AE3C-88EA5E99E28E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5EDFE-B940-449C-BCD1-97251CED9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0B78-A8A5-4ABD-B4ED-30A2CC6C3D1D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1980B-EA11-43EE-92B7-7DD8784C9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5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EAEC-6EE3-4630-B23D-2986B2B2D47A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9F3D6-7EDE-43DF-A8F3-8C6F1A209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4F0F8-2302-45D6-AD0E-52BFE7AE395C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5A7C-F2A3-4D77-B85A-9898190C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textu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7ED48-A9AB-47B5-9F25-32851BCCC036}" type="datetimeFigureOut">
              <a:rPr lang="en-US"/>
              <a:pPr>
                <a:defRPr/>
              </a:pPr>
              <a:t>11/9/2012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  <a:p>
            <a:pPr>
              <a:defRPr/>
            </a:pPr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A703FC-4345-4969-9E72-0A9CF83582B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4_10%20Kajanovic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5_10%20Ludrovsky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5_10%20Ludrovsky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5_10%20Ludrovsky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9286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sz="2000" dirty="0" err="1" smtClean="0"/>
              <a:t>Šarpanec</a:t>
            </a:r>
            <a:r>
              <a:rPr lang="sk-SK" sz="2000" dirty="0" smtClean="0"/>
              <a:t>, Vysoké Tatry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sz="2000" dirty="0"/>
              <a:t>8</a:t>
            </a:r>
            <a:r>
              <a:rPr lang="sk-SK" sz="2000" dirty="0" smtClean="0"/>
              <a:t>.-9. novembra 2012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2364270"/>
            <a:ext cx="8229600" cy="192882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elektroenergetiky na Slovensku</a:t>
            </a:r>
            <a:endParaRPr lang="sk-SK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371600" y="549275"/>
            <a:ext cx="6400800" cy="178593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800" spc="100" dirty="0">
                <a:solidFill>
                  <a:schemeClr val="tx2"/>
                </a:solidFill>
                <a:latin typeface="+mn-lt"/>
                <a:cs typeface="+mn-cs"/>
              </a:rPr>
              <a:t>ODBORNÝ SEMINÁR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400" spc="100" dirty="0">
                <a:solidFill>
                  <a:schemeClr val="tx2"/>
                </a:solidFill>
                <a:latin typeface="+mn-lt"/>
                <a:cs typeface="+mn-cs"/>
              </a:rPr>
              <a:t>konaný pod záštitou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3300" spc="100" dirty="0">
                <a:solidFill>
                  <a:schemeClr val="tx2"/>
                </a:solidFill>
                <a:latin typeface="+mn-lt"/>
                <a:cs typeface="+mn-cs"/>
              </a:rPr>
              <a:t>Ing. </a:t>
            </a:r>
            <a:r>
              <a:rPr lang="sk-SK" sz="3300" spc="100" dirty="0" smtClean="0">
                <a:solidFill>
                  <a:schemeClr val="tx2"/>
                </a:solidFill>
                <a:latin typeface="+mn-lt"/>
                <a:cs typeface="+mn-cs"/>
              </a:rPr>
              <a:t>Ladislava </a:t>
            </a:r>
            <a:r>
              <a:rPr lang="sk-SK" sz="3300" spc="100" dirty="0" err="1" smtClean="0">
                <a:solidFill>
                  <a:schemeClr val="tx2"/>
                </a:solidFill>
                <a:latin typeface="+mn-lt"/>
                <a:cs typeface="+mn-cs"/>
              </a:rPr>
              <a:t>Kocha</a:t>
            </a:r>
            <a:r>
              <a:rPr lang="sk-SK" sz="3300" spc="100" dirty="0" smtClean="0">
                <a:solidFill>
                  <a:schemeClr val="tx2"/>
                </a:solidFill>
                <a:latin typeface="+mn-lt"/>
                <a:cs typeface="+mn-cs"/>
              </a:rPr>
              <a:t>,</a:t>
            </a:r>
            <a:endParaRPr lang="sk-SK" sz="3300" spc="100" dirty="0">
              <a:solidFill>
                <a:schemeClr val="tx2"/>
              </a:solidFill>
              <a:latin typeface="+mn-lt"/>
              <a:cs typeface="+mn-cs"/>
            </a:endParaRP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3300" spc="100" dirty="0">
                <a:solidFill>
                  <a:schemeClr val="tx2"/>
                </a:solidFill>
                <a:latin typeface="+mn-lt"/>
                <a:cs typeface="+mn-cs"/>
              </a:rPr>
              <a:t>predsedu Predstavenstva a generálneho riaditeľa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400" spc="100" dirty="0">
                <a:solidFill>
                  <a:schemeClr val="tx2"/>
                </a:solidFill>
                <a:latin typeface="+mn-lt"/>
                <a:cs typeface="+mn-cs"/>
              </a:rPr>
              <a:t>TEPLÁREŇ Košice a.s.</a:t>
            </a:r>
          </a:p>
        </p:txBody>
      </p:sp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333375"/>
            <a:ext cx="135731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455768"/>
              </p:ext>
            </p:extLst>
          </p:nvPr>
        </p:nvGraphicFramePr>
        <p:xfrm>
          <a:off x="642938" y="1500188"/>
          <a:ext cx="7858180" cy="452593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14:15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Rozvoj elektroenergetiky na Slovensku</a:t>
                      </a:r>
                      <a:endParaRPr lang="sk-SK" b="1" noProof="0" dirty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Dr. h. c. prof. Ing. Michal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Kolcun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KEE FEI TU v Košiciach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14:35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err="1" smtClean="0"/>
                        <a:t>Smart</a:t>
                      </a:r>
                      <a:r>
                        <a:rPr lang="sk-SK" b="1" noProof="0" dirty="0" smtClean="0"/>
                        <a:t> </a:t>
                      </a:r>
                      <a:r>
                        <a:rPr lang="sk-SK" b="1" noProof="0" dirty="0" err="1" smtClean="0"/>
                        <a:t>metering</a:t>
                      </a:r>
                      <a:r>
                        <a:rPr lang="sk-SK" b="1" noProof="0" dirty="0" smtClean="0"/>
                        <a:t> - ako ďalej?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Igor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Chrapčiak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Schrack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Technik s.r.o. Bratislava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14:55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Elektromobilita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Jozef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Lezo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IFT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InForm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Technologies, a. s. Bratislava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15:15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Rozšírenie dispečerského riadenia o funkcie celosieťového chránenia a monitoringu dynamiky chodu siete v reálnom čase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Vladimír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Kanas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SIEMENS, s.r.o. Bratislava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436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85187"/>
              </p:ext>
            </p:extLst>
          </p:nvPr>
        </p:nvGraphicFramePr>
        <p:xfrm>
          <a:off x="642938" y="1500188"/>
          <a:ext cx="7858180" cy="437576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15:35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Monitorovacie systémy výkonových transformátorov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Jozef Kováčik, PhD., VUJE, a.s. Trnava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15:55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Coffee break</a:t>
                      </a:r>
                      <a:endParaRPr kumimoji="0" lang="sk-SK" b="1" kern="1200" noProof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16:</a:t>
                      </a:r>
                      <a:r>
                        <a:rPr lang="en-US" noProof="0" dirty="0" smtClean="0"/>
                        <a:t>15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Kompetenz</a:t>
                      </a:r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seit</a:t>
                      </a:r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21 </a:t>
                      </a:r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Jahren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Sven </a:t>
                      </a:r>
                      <a:r>
                        <a:rPr lang="de-DE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Leudesdorff</a:t>
                      </a:r>
                      <a:r>
                        <a:rPr lang="de-DE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-Pfeifer, DTSW e.V., Frankfurt am Main</a:t>
                      </a:r>
                      <a:endParaRPr lang="sk-SK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16:</a:t>
                      </a:r>
                      <a:r>
                        <a:rPr lang="en-US" noProof="0" dirty="0" smtClean="0"/>
                        <a:t>35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Energy concepts for heating, cooling and electricity from renewable and fossil fuels</a:t>
                      </a:r>
                      <a:endParaRPr lang="sk-SK" b="1" noProof="0" dirty="0" smtClean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Dipl.-Ing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. Lutz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Wagenschwanz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EHSP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Engineering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Solutions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Meiningen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Germany</a:t>
                      </a:r>
                      <a:endParaRPr lang="sk-SK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8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3881562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185966"/>
              </p:ext>
            </p:extLst>
          </p:nvPr>
        </p:nvGraphicFramePr>
        <p:xfrm>
          <a:off x="642938" y="1500188"/>
          <a:ext cx="7858180" cy="32197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</a:t>
                      </a:r>
                      <a:r>
                        <a:rPr lang="en-US" noProof="0" dirty="0" smtClean="0"/>
                        <a:t>6</a:t>
                      </a:r>
                      <a:r>
                        <a:rPr lang="sk-SK" noProof="0" dirty="0" smtClean="0"/>
                        <a:t>:</a:t>
                      </a:r>
                      <a:r>
                        <a:rPr lang="en-US" noProof="0" dirty="0" smtClean="0"/>
                        <a:t>5</a:t>
                      </a:r>
                      <a:r>
                        <a:rPr lang="sk-SK" noProof="0" dirty="0" smtClean="0"/>
                        <a:t>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Solar air systems – technology and applications</a:t>
                      </a:r>
                      <a:endParaRPr lang="sk-SK" b="1" noProof="0" dirty="0" smtClean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Dipl. Ing.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Cornel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Prodan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PRODY SOLAR,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Berlin-Marzahn</a:t>
                      </a:r>
                      <a:endParaRPr lang="sk-SK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</a:t>
                      </a:r>
                      <a:r>
                        <a:rPr lang="en-US" noProof="0" dirty="0" smtClean="0"/>
                        <a:t>7</a:t>
                      </a:r>
                      <a:r>
                        <a:rPr lang="sk-SK" noProof="0" dirty="0" smtClean="0"/>
                        <a:t>:</a:t>
                      </a:r>
                      <a:r>
                        <a:rPr lang="en-US" noProof="0" dirty="0" smtClean="0"/>
                        <a:t>1</a:t>
                      </a:r>
                      <a:r>
                        <a:rPr lang="sk-SK" noProof="0" dirty="0" smtClean="0"/>
                        <a:t>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Prínos </a:t>
                      </a:r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bioplynových</a:t>
                      </a:r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staníc na princípe mokrej a suchej fermentácie pre rozvoj elektroenergetiky na Slovensku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Mgr. Juraj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Štoffa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CENTRALEUROPE BIOGAS, s.r.o., Prešov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</a:t>
                      </a:r>
                      <a:r>
                        <a:rPr lang="en-US" noProof="0" dirty="0" smtClean="0"/>
                        <a:t>7</a:t>
                      </a:r>
                      <a:r>
                        <a:rPr lang="sk-SK" noProof="0" dirty="0" smtClean="0"/>
                        <a:t>:35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Diaľkový monitoring efektivity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Juraj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Kundrát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Contineo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s.r.o.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8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32986"/>
              </p:ext>
            </p:extLst>
          </p:nvPr>
        </p:nvGraphicFramePr>
        <p:xfrm>
          <a:off x="642938" y="1492250"/>
          <a:ext cx="7858180" cy="28279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17:</a:t>
                      </a:r>
                      <a:r>
                        <a:rPr lang="en-US" noProof="0" dirty="0" smtClean="0"/>
                        <a:t>5</a:t>
                      </a:r>
                      <a:r>
                        <a:rPr lang="sk-SK" noProof="0" dirty="0" smtClean="0"/>
                        <a:t>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Novinky v oblasti normalizácie  rozvádzačov a nízkonapäťových inštalácií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Marcel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Čatloš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HASMA, s.r.o.  Krompachy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</a:t>
                      </a:r>
                      <a:r>
                        <a:rPr lang="en-US" noProof="0" dirty="0" smtClean="0"/>
                        <a:t>8</a:t>
                      </a:r>
                      <a:r>
                        <a:rPr lang="sk-SK" noProof="0" dirty="0" smtClean="0"/>
                        <a:t>:</a:t>
                      </a:r>
                      <a:r>
                        <a:rPr lang="en-US" noProof="0" dirty="0" smtClean="0"/>
                        <a:t>1</a:t>
                      </a:r>
                      <a:r>
                        <a:rPr lang="sk-SK" noProof="0" dirty="0" smtClean="0"/>
                        <a:t>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l-PL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Novinky v ponuke SEZ Krompachy a. s.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Adrián Stankovič, SEZ Krompachy a.s. Krompachy</a:t>
                      </a:r>
                    </a:p>
                  </a:txBody>
                  <a:tcPr anchor="ctr"/>
                </a:tc>
              </a:tr>
              <a:tr h="515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 smtClean="0"/>
                        <a:t>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>
                          <a:solidFill>
                            <a:schemeClr val="bg1"/>
                          </a:solidFill>
                        </a:rPr>
                        <a:t>Večera, diskusia, bilaterálne jednania, kultúrny program (hudba s možnosťou vlastného spevu)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64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84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1412875"/>
            <a:ext cx="4138612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2" descr="D:\sieme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429000"/>
            <a:ext cx="403225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D:\Imag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137" y="764704"/>
            <a:ext cx="2735783" cy="19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3429000"/>
            <a:ext cx="2305050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D:\inde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764705"/>
            <a:ext cx="2795519" cy="19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305" y="5016232"/>
            <a:ext cx="2493264" cy="1158240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81075"/>
            <a:ext cx="29305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D:\bbfelekt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573463"/>
            <a:ext cx="35052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2" descr="D:\H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800" y="3140075"/>
            <a:ext cx="316865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5" descr="TRANSELEKTRO, spoločnosť s ručením obmedzeným Košice, Šoltésovej 5, 040 01 Košice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901179"/>
            <a:ext cx="1872208" cy="167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5" descr="D:\logo_vuje-0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354" y="908720"/>
            <a:ext cx="3025030" cy="145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347864" y="4797151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ENERGOGAZ</a:t>
            </a:r>
            <a:endParaRPr lang="en-US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DISTRIBÚCIA, a.s.,</a:t>
            </a:r>
          </a:p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Šoltésovej 5,</a:t>
            </a:r>
          </a:p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040 01 Košice</a:t>
            </a:r>
            <a:endParaRPr lang="sk-SK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I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140968"/>
            <a:ext cx="3528392" cy="796733"/>
          </a:xfrm>
          <a:prstGeom prst="rect">
            <a:avLst/>
          </a:prstGeom>
          <a:noFill/>
        </p:spPr>
      </p:pic>
      <p:pic>
        <p:nvPicPr>
          <p:cNvPr id="2" name="Picture 2" descr="D:\2012\Pictures\Contine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354" y="3068960"/>
            <a:ext cx="3025030" cy="95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Schrac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171049"/>
            <a:ext cx="3528393" cy="81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604</TotalTime>
  <Words>326</Words>
  <Application>Microsoft Office PowerPoint</Application>
  <PresentationFormat>Prezentácia na obrazovke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Papier</vt:lpstr>
      <vt:lpstr>Rozvoj elektroenergetiky na Slovensku</vt:lpstr>
      <vt:lpstr>Odborné prednášky</vt:lpstr>
      <vt:lpstr>Odborné prednášky</vt:lpstr>
      <vt:lpstr>Odborné prednášky</vt:lpstr>
      <vt:lpstr>Odborné prednášky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KEE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elektroenergetiky na Slovensku</dc:title>
  <dc:creator>DM</dc:creator>
  <cp:lastModifiedBy>eugenc</cp:lastModifiedBy>
  <cp:revision>123</cp:revision>
  <dcterms:created xsi:type="dcterms:W3CDTF">2009-11-04T13:23:41Z</dcterms:created>
  <dcterms:modified xsi:type="dcterms:W3CDTF">2012-11-09T12:46:40Z</dcterms:modified>
</cp:coreProperties>
</file>