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74" r:id="rId6"/>
    <p:sldId id="265" r:id="rId7"/>
    <p:sldId id="270" r:id="rId8"/>
    <p:sldId id="271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60"/>
  </p:normalViewPr>
  <p:slideViewPr>
    <p:cSldViewPr>
      <p:cViewPr>
        <p:scale>
          <a:sx n="50" d="100"/>
          <a:sy n="50" d="100"/>
        </p:scale>
        <p:origin x="-1746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B758BF-2809-40C0-8D4C-535FD9A6B2DE}" type="datetimeFigureOut">
              <a:rPr lang="sk-SK"/>
              <a:pPr>
                <a:defRPr/>
              </a:pPr>
              <a:t>10. 11. 2011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AD02DA-A946-4E4B-9CD0-1A4DB0FBC04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146367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708525" y="48577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540250" y="48339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4786322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2000240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7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00F3-990D-4894-A3A6-91D19D2DF1F4}" type="datetimeFigureOut">
              <a:rPr lang="en-US"/>
              <a:pPr>
                <a:defRPr/>
              </a:pPr>
              <a:t>11/10/2011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8" name="Zástupný symbol čísla snímky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2294B-B49C-4357-A1C0-241A790BBAA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Budúcnosť slovenskej elektroenergetiky</a:t>
            </a:r>
            <a:r>
              <a:rPr lang="sk-SK"/>
              <a:t>,</a:t>
            </a:r>
            <a:br>
              <a:rPr lang="sk-SK"/>
            </a:br>
            <a:r>
              <a:rPr lang="sk-SK"/>
              <a:t>Šarpanec, Vysoké Tatry, 5.-6. novembra 2009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5193-85DE-4C59-8CF9-189635D64136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72F5-5226-474C-99C3-46291F6E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7D66-EB37-4E9F-AA49-D7721FB4094C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4328-C76F-4064-9F48-D09FC85C5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B58A-DF59-4D22-A2C0-5AC6EF160FA8}" type="datetimeFigureOut">
              <a:rPr lang="en-US"/>
              <a:pPr>
                <a:defRPr/>
              </a:pPr>
              <a:t>11/10/2011</a:t>
            </a:fld>
            <a:endParaRPr lang="en-US" dirty="0"/>
          </a:p>
        </p:txBody>
      </p:sp>
      <p:sp>
        <p:nvSpPr>
          <p:cNvPr id="5" name="Zástupný symbol čísla snímky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73A401C-8711-475B-8A0D-89535B5B1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äty 15"/>
          <p:cNvSpPr>
            <a:spLocks noGrp="1"/>
          </p:cNvSpPr>
          <p:nvPr>
            <p:ph type="ftr" sz="quarter" idx="12"/>
          </p:nvPr>
        </p:nvSpPr>
        <p:spPr>
          <a:xfrm>
            <a:off x="428625" y="6203950"/>
            <a:ext cx="5286375" cy="384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7128C-2905-410C-8986-C4DF7BC5BF66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D9FB0-598E-453C-A783-F1296C56E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FA3C-4FD9-4B14-8434-CCA05BD1E9F8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2821-48DA-4B50-A1EB-81727D5A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D4FC-D166-404B-A190-9103CD474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dátum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8FD5-EF4D-4744-AAE5-4C560E263DDF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E5476-BA95-4213-AE3C-88EA5E99E28E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EDFE-B940-449C-BCD1-97251CED9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0B78-A8A5-4ABD-B4ED-30A2CC6C3D1D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980B-EA11-43EE-92B7-7DD8784C9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EAEC-6EE3-4630-B23D-2986B2B2D47A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F3D6-7EDE-43DF-A8F3-8C6F1A209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4F0F8-2302-45D6-AD0E-52BFE7AE395C}" type="datetimeFigureOut">
              <a:rPr lang="en-US"/>
              <a:pPr>
                <a:defRPr/>
              </a:pPr>
              <a:t>11/10/2011</a:t>
            </a:fld>
            <a:endParaRPr lang="en-US"/>
          </a:p>
        </p:txBody>
      </p:sp>
      <p:sp>
        <p:nvSpPr>
          <p:cNvPr id="6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5A7C-F2A3-4D77-B85A-9898190C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textu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ED48-A9AB-47B5-9F25-32851BCCC036}" type="datetimeFigureOut">
              <a:rPr lang="en-US"/>
              <a:pPr>
                <a:defRPr/>
              </a:pPr>
              <a:t>11/10/2011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  <a:p>
            <a:pPr>
              <a:defRPr/>
            </a:pPr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A703FC-4345-4969-9E72-0A9CF83582B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4_10%20Kajanovic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file:///C:\Documents%20and%20Settings\User\Desktop\15_10%20Ludrovsky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9286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2000" dirty="0" err="1" smtClean="0"/>
              <a:t>Šarpanec</a:t>
            </a:r>
            <a:r>
              <a:rPr lang="sk-SK" sz="2000" dirty="0" smtClean="0"/>
              <a:t>, Vysoké Tatry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3</a:t>
            </a:r>
            <a:r>
              <a:rPr lang="sk-SK" sz="2000" dirty="0" smtClean="0"/>
              <a:t>.-</a:t>
            </a:r>
            <a:r>
              <a:rPr lang="en-US" sz="2000" dirty="0" smtClean="0"/>
              <a:t>4</a:t>
            </a:r>
            <a:r>
              <a:rPr lang="sk-SK" sz="2000" dirty="0" smtClean="0"/>
              <a:t>. novembra 201</a:t>
            </a:r>
            <a:r>
              <a:rPr lang="en-US" sz="2000" dirty="0" smtClean="0"/>
              <a:t>1</a:t>
            </a:r>
            <a:endParaRPr lang="sk-SK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2714620"/>
            <a:ext cx="8229600" cy="19288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slovenskej elektroenergetiky v kontexte európskeho priestoru</a:t>
            </a:r>
            <a:endParaRPr lang="sk-SK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371600" y="549275"/>
            <a:ext cx="6400800" cy="178593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800" spc="100" dirty="0">
                <a:solidFill>
                  <a:schemeClr val="tx2"/>
                </a:solidFill>
                <a:latin typeface="+mn-lt"/>
                <a:cs typeface="+mn-cs"/>
              </a:rPr>
              <a:t>ODBORNÝ SEMINÁR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>
                <a:solidFill>
                  <a:schemeClr val="tx2"/>
                </a:solidFill>
                <a:latin typeface="+mn-lt"/>
                <a:cs typeface="+mn-cs"/>
              </a:rPr>
              <a:t>konaný pod záštitou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Ing. Miroslava </a:t>
            </a:r>
            <a:r>
              <a:rPr lang="sk-SK" sz="3300" spc="100" dirty="0" err="1">
                <a:solidFill>
                  <a:schemeClr val="tx2"/>
                </a:solidFill>
                <a:latin typeface="+mn-lt"/>
                <a:cs typeface="+mn-cs"/>
              </a:rPr>
              <a:t>Nosála</a:t>
            </a: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,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3300" spc="100" dirty="0">
                <a:solidFill>
                  <a:schemeClr val="tx2"/>
                </a:solidFill>
                <a:latin typeface="+mn-lt"/>
                <a:cs typeface="+mn-cs"/>
              </a:rPr>
              <a:t>predsedu Predstavenstva a generálneho riaditeľa</a:t>
            </a:r>
          </a:p>
          <a:p>
            <a:pPr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sk-SK" sz="2400" spc="100" dirty="0">
                <a:solidFill>
                  <a:schemeClr val="tx2"/>
                </a:solidFill>
                <a:latin typeface="+mn-lt"/>
                <a:cs typeface="+mn-cs"/>
              </a:rPr>
              <a:t>TEPLÁREŇ Košice a.s.</a:t>
            </a:r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333375"/>
            <a:ext cx="13573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642938" y="1500188"/>
          <a:ext cx="7858180" cy="4251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14:15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Rozvoj slovenskej elektroenergetiky v kontexte Európskeho priestoru</a:t>
                      </a:r>
                      <a:endParaRPr lang="sk-SK" b="1" noProof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prof. Ing. Michal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Kolcun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KEE FEI TU v Košiciach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14:30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Dispečerský tréningový simulátor na SED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Vladimír Jendryščík, SE, a.s. SED Žilina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14:45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Aktuálne výzvy v distribúcii elektriny </a:t>
                      </a:r>
                      <a:endParaRPr kumimoji="0" lang="sk-SK" b="1" kern="120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Ľuboš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Holka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PhD., VSD, a.s. Košice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15:00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Kto platí stratené straty?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Igor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Chrapčiak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Schrack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Technik s.r.o. Bratislava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436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642938" y="1500188"/>
          <a:ext cx="7858180" cy="4251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15:15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Participácia spoločnosti </a:t>
                      </a:r>
                      <a:r>
                        <a:rPr lang="sk-SK" b="1" noProof="0" dirty="0" err="1" smtClean="0"/>
                        <a:t>Landis+Gyr</a:t>
                      </a:r>
                      <a:r>
                        <a:rPr lang="sk-SK" b="1" noProof="0" dirty="0" smtClean="0"/>
                        <a:t> na projektoch </a:t>
                      </a:r>
                      <a:r>
                        <a:rPr lang="sk-SK" b="1" noProof="0" dirty="0" err="1" smtClean="0"/>
                        <a:t>Smart</a:t>
                      </a:r>
                      <a:r>
                        <a:rPr lang="sk-SK" b="1" noProof="0" dirty="0" smtClean="0"/>
                        <a:t> </a:t>
                      </a:r>
                      <a:r>
                        <a:rPr lang="sk-SK" b="1" noProof="0" dirty="0" err="1" smtClean="0"/>
                        <a:t>meteringu</a:t>
                      </a:r>
                      <a:r>
                        <a:rPr lang="sk-SK" b="1" noProof="0" dirty="0" smtClean="0"/>
                        <a:t> v Európe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Tomáš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Mlynárčik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Landis+Gyr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s.r.o. Bratislava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15:30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„Smart" riešenia ABB v oblasti kvality elektrickej energie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Andrej Leder, ABB, s.r.o. Košice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15:45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Coffee break</a:t>
                      </a:r>
                      <a:endParaRPr kumimoji="0" lang="sk-SK" b="1" kern="120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16:15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Sprecher – Fit pre Smart Grid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Juraj Koreň,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Sprecher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Automation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 s.r.o. Bratislava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8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mtClean="0"/>
              <a:t>Odborné prednášky</a:t>
            </a:r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642938" y="1492250"/>
          <a:ext cx="7858180" cy="489169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5372"/>
                <a:gridCol w="6822808"/>
              </a:tblGrid>
              <a:tr h="515934">
                <a:tc rowSpan="2">
                  <a:txBody>
                    <a:bodyPr/>
                    <a:lstStyle/>
                    <a:p>
                      <a:r>
                        <a:rPr lang="sk-SK" noProof="0" dirty="0" smtClean="0"/>
                        <a:t>16:30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BIOPLYNOVÉ STANICE BIOPROJECT – cesta k energetické soběstačnosti a  rozvoji slovenské energetiky 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Tomášek Karel, BIOPROJECT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s.r.o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Ostrava - Vítkovice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16:45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Aktuality z oblasti technickej normalizácie</a:t>
                      </a:r>
                      <a:endParaRPr kumimoji="0" lang="sk-SK" b="1" kern="120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 action="ppaction://hlinkpres?slideindex=1&amp;slidetitle="/>
                      </a:endParaRP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Marcel Čatloš, HASMA, s.r.o.  Krompachy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17:00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smtClean="0"/>
                        <a:t>Skúsenosti Siemens z referenčných projektov Smart Metering</a:t>
                      </a:r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Vladimír Kanas, SIEMENS, s.r.o. Bratislava</a:t>
                      </a:r>
                    </a:p>
                  </a:txBody>
                  <a:tcPr anchor="ctr"/>
                </a:tc>
              </a:tr>
              <a:tr h="515934">
                <a:tc rowSpan="2">
                  <a:txBody>
                    <a:bodyPr/>
                    <a:lstStyle/>
                    <a:p>
                      <a:r>
                        <a:rPr lang="sk-SK" noProof="0" smtClean="0"/>
                        <a:t>17:15</a:t>
                      </a:r>
                      <a:endParaRPr lang="sk-SK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/>
                        <a:t>Aktuálna situácia na trhu s elektrinou</a:t>
                      </a:r>
                      <a:endParaRPr lang="sk-SK" b="1" noProof="0" dirty="0"/>
                    </a:p>
                  </a:txBody>
                  <a:tcPr anchor="ctr"/>
                </a:tc>
              </a:tr>
              <a:tr h="51593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Ing. Miroslav </a:t>
                      </a:r>
                      <a:r>
                        <a:rPr lang="sk-SK" noProof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Rendko</a:t>
                      </a:r>
                      <a:r>
                        <a:rPr lang="sk-SK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SE Predaj , s.r.o. Bratislava</a:t>
                      </a:r>
                    </a:p>
                  </a:txBody>
                  <a:tcPr anchor="ctr"/>
                </a:tc>
              </a:tr>
              <a:tr h="515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smtClean="0"/>
                        <a:t>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noProof="0" dirty="0" smtClean="0">
                          <a:solidFill>
                            <a:schemeClr val="bg1"/>
                          </a:solidFill>
                        </a:rPr>
                        <a:t>Večera, diskusia, bilaterálne jednania, kultúrny program (hudba s možnosťou vlastného spevu)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64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857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84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1412875"/>
            <a:ext cx="4138612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SEP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549275"/>
            <a:ext cx="381952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D:\Imag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868363"/>
            <a:ext cx="309721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D: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2349500"/>
            <a:ext cx="25654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" descr="D: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3873500"/>
            <a:ext cx="3816350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2" descr="D:\siemen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4672013"/>
            <a:ext cx="403225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29305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 descr="D:\abb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981075"/>
            <a:ext cx="3600450" cy="1416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19460" name="Picture 2" descr="D:\bbfelekt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3573463"/>
            <a:ext cx="35052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" descr="D:\H_log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3140075"/>
            <a:ext cx="316865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: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836613"/>
            <a:ext cx="2928937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Obrázok 6" descr="!SPRECH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1268413"/>
            <a:ext cx="38877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3573463"/>
            <a:ext cx="230505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3" descr="D:\Image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208463"/>
            <a:ext cx="36195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D:\Imag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137" y="764704"/>
            <a:ext cx="2735783" cy="19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2" descr="D:\biopro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140968"/>
            <a:ext cx="3529013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D:\logo_vuje-00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354" y="908720"/>
            <a:ext cx="3025030" cy="145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5364088" y="4797152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ENERGOGAZ</a:t>
            </a: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DISTRIBÚCIA</a:t>
            </a:r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a.s.,</a:t>
            </a:r>
          </a:p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Šoltésovej 5,</a:t>
            </a:r>
          </a:p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040 01 </a:t>
            </a:r>
            <a:r>
              <a:rPr lang="sk-SK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Košice</a:t>
            </a:r>
            <a:endParaRPr lang="sk-SK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ok 6" descr="TRANSELEKTRO, spoločnosť s ručením obmedzeným Košice, Šoltésovej 5, 040 01 Košice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653136"/>
            <a:ext cx="1872208" cy="167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IF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284984"/>
            <a:ext cx="3528392" cy="796733"/>
          </a:xfrm>
          <a:prstGeom prst="rect">
            <a:avLst/>
          </a:prstGeom>
          <a:noFill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560</TotalTime>
  <Words>278</Words>
  <Application>Microsoft Office PowerPoint</Application>
  <PresentationFormat>Prezentácia na obrazovke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Papier</vt:lpstr>
      <vt:lpstr>Rozvoj slovenskej elektroenergetiky v kontexte európskeho priestoru</vt:lpstr>
      <vt:lpstr>Odborné prednášky</vt:lpstr>
      <vt:lpstr>Odborné prednášky</vt:lpstr>
      <vt:lpstr>Odborné prednášky</vt:lpstr>
      <vt:lpstr>Snímka 5</vt:lpstr>
      <vt:lpstr>Snímka 6</vt:lpstr>
      <vt:lpstr>Snímka 7</vt:lpstr>
      <vt:lpstr>Snímka 8</vt:lpstr>
      <vt:lpstr>Snímka 9</vt:lpstr>
    </vt:vector>
  </TitlesOfParts>
  <Company>KEE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slovenskej elektroenergetiky v kontexte európskeho priestoru</dc:title>
  <dc:creator>DM</dc:creator>
  <cp:lastModifiedBy>eugenc</cp:lastModifiedBy>
  <cp:revision>88</cp:revision>
  <dcterms:created xsi:type="dcterms:W3CDTF">2009-11-04T13:23:41Z</dcterms:created>
  <dcterms:modified xsi:type="dcterms:W3CDTF">2011-11-10T15:33:02Z</dcterms:modified>
</cp:coreProperties>
</file>