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9"/>
  </p:handoutMasterIdLst>
  <p:sldIdLst>
    <p:sldId id="256" r:id="rId2"/>
    <p:sldId id="257" r:id="rId3"/>
    <p:sldId id="285" r:id="rId4"/>
    <p:sldId id="274" r:id="rId5"/>
    <p:sldId id="280" r:id="rId6"/>
    <p:sldId id="279" r:id="rId7"/>
    <p:sldId id="270" r:id="rId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12" autoAdjust="0"/>
    <p:restoredTop sz="94660"/>
  </p:normalViewPr>
  <p:slideViewPr>
    <p:cSldViewPr>
      <p:cViewPr varScale="1">
        <p:scale>
          <a:sx n="109" d="100"/>
          <a:sy n="109" d="100"/>
        </p:scale>
        <p:origin x="44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-1842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6B758BF-2809-40C0-8D4C-535FD9A6B2DE}" type="datetimeFigureOut">
              <a:rPr lang="sk-SK"/>
              <a:pPr>
                <a:defRPr/>
              </a:pPr>
              <a:t>24. 9. 2026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DAD02DA-A946-4E4B-9CD0-1A4DB0FBC045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533962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ovná spojnica 3"/>
          <p:cNvCxnSpPr/>
          <p:nvPr/>
        </p:nvCxnSpPr>
        <p:spPr>
          <a:xfrm>
            <a:off x="1463675" y="48577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Rovná spojnica 4"/>
          <p:cNvCxnSpPr/>
          <p:nvPr/>
        </p:nvCxnSpPr>
        <p:spPr>
          <a:xfrm>
            <a:off x="4708525" y="48577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ál 5"/>
          <p:cNvSpPr/>
          <p:nvPr/>
        </p:nvSpPr>
        <p:spPr>
          <a:xfrm>
            <a:off x="4540250" y="48339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457200" y="4786322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sk-SK"/>
              <a:t>Kliknite sem a upravte štýl predlohy podnadpisov.</a:t>
            </a:r>
            <a:endParaRPr lang="en-US"/>
          </a:p>
        </p:txBody>
      </p:sp>
      <p:sp>
        <p:nvSpPr>
          <p:cNvPr id="28" name="Nadpis 27"/>
          <p:cNvSpPr>
            <a:spLocks noGrp="1"/>
          </p:cNvSpPr>
          <p:nvPr>
            <p:ph type="ctrTitle"/>
          </p:nvPr>
        </p:nvSpPr>
        <p:spPr>
          <a:xfrm>
            <a:off x="457200" y="2000240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sk-SK"/>
              <a:t>Kliknite sem a upravte štýl predlohy nadpisov.</a:t>
            </a:r>
            <a:endParaRPr lang="en-US"/>
          </a:p>
        </p:txBody>
      </p:sp>
      <p:sp>
        <p:nvSpPr>
          <p:cNvPr id="7" name="Zástupný symbol dátumu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0400F3-990D-4894-A3A6-91D19D2DF1F4}" type="datetimeFigureOut">
              <a:rPr lang="en-US"/>
              <a:pPr>
                <a:defRPr/>
              </a:pPr>
              <a:t>9/24/2026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8" name="Zástupný symbol čísla snímky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E2294B-B49C-4357-A1C0-241A790BBAAA}" type="slidenum">
              <a:rPr lang="en-US"/>
              <a:pPr>
                <a:defRPr/>
              </a:pPr>
              <a:t>‹#›</a:t>
            </a:fld>
            <a:endParaRPr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10" name="Zástupný symbol päty 1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en-US"/>
              <a:t>Budúcnosť slovenskej elektroenergetiky</a:t>
            </a:r>
            <a:r>
              <a:rPr lang="sk-SK"/>
              <a:t>,</a:t>
            </a:r>
            <a:br>
              <a:rPr lang="sk-SK"/>
            </a:br>
            <a:r>
              <a:rPr lang="sk-SK"/>
              <a:t>Šarpanec, Vysoké Tatry, 5.-6. novembra 2009</a:t>
            </a:r>
          </a:p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obsahu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sk-SK" dirty="0"/>
              <a:t>Kliknite sem a upravte štýly predlohy textu.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úroveň</a:t>
            </a:r>
          </a:p>
          <a:p>
            <a:pPr lvl="3"/>
            <a:r>
              <a:rPr lang="sk-SK" dirty="0"/>
              <a:t>Štvrtá úroveň</a:t>
            </a:r>
          </a:p>
          <a:p>
            <a:pPr lvl="4"/>
            <a:r>
              <a:rPr lang="sk-SK" dirty="0"/>
              <a:t>Piata úroveň</a:t>
            </a:r>
            <a:endParaRPr lang="en-US" dirty="0"/>
          </a:p>
        </p:txBody>
      </p:sp>
      <p:sp>
        <p:nvSpPr>
          <p:cNvPr id="17" name="Nadpis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sk-SK"/>
              <a:t>Kliknite sem a upravte štýl predlohy nadpisov.</a:t>
            </a:r>
            <a:endParaRPr lang="en-US"/>
          </a:p>
        </p:txBody>
      </p:sp>
      <p:sp>
        <p:nvSpPr>
          <p:cNvPr id="4" name="Zástupný symbol dátumu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17B58A-DF59-4D22-A2C0-5AC6EF160FA8}" type="datetimeFigureOut">
              <a:rPr lang="en-US"/>
              <a:pPr>
                <a:defRPr/>
              </a:pPr>
              <a:t>9/24/2026</a:t>
            </a:fld>
            <a:endParaRPr lang="en-US" dirty="0"/>
          </a:p>
        </p:txBody>
      </p:sp>
      <p:sp>
        <p:nvSpPr>
          <p:cNvPr id="5" name="Zástupný symbol čísla snímky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F73A401C-8711-475B-8A0D-89535B5B10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Zástupný symbol päty 15"/>
          <p:cNvSpPr>
            <a:spLocks noGrp="1"/>
          </p:cNvSpPr>
          <p:nvPr>
            <p:ph type="ftr" sz="quarter" idx="12"/>
          </p:nvPr>
        </p:nvSpPr>
        <p:spPr>
          <a:xfrm>
            <a:off x="428625" y="6203950"/>
            <a:ext cx="5286375" cy="38417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ovná spojnica 3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sk-SK"/>
              <a:t>Kliknite sem a upravte štýl predlohy nadpisov.</a:t>
            </a:r>
            <a:endParaRPr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5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F7128C-2905-410C-8986-C4DF7BC5BF66}" type="datetimeFigureOut">
              <a:rPr lang="en-US"/>
              <a:pPr>
                <a:defRPr/>
              </a:pPr>
              <a:t>9/24/2026</a:t>
            </a:fld>
            <a:endParaRPr lang="en-US"/>
          </a:p>
        </p:txBody>
      </p:sp>
      <p:sp>
        <p:nvSpPr>
          <p:cNvPr id="6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4D9FB0-598E-453C-A783-F1296C56EB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  <a:endParaRPr lang="en-US"/>
          </a:p>
        </p:txBody>
      </p:sp>
      <p:sp>
        <p:nvSpPr>
          <p:cNvPr id="11" name="Zástupný symbol obsahu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13" name="Zástupný symbol obsahu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1CFA3C-4FD9-4B14-8434-CCA05BD1E9F8}" type="datetimeFigureOut">
              <a:rPr lang="en-US"/>
              <a:pPr>
                <a:defRPr/>
              </a:pPr>
              <a:t>9/24/2026</a:t>
            </a:fld>
            <a:endParaRPr lang="en-US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BB2821-48DA-4B50-A1EB-81727D5A35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Rovná spojnica 6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ovná spojnica 7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32" name="Zástupný symbol obsahu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34" name="Zástupný symbol obsahu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k-SK"/>
              <a:t>Kliknite sem a upravte štýl predlohy nadpisov.</a:t>
            </a:r>
            <a:endParaRPr lang="en-US"/>
          </a:p>
        </p:txBody>
      </p:sp>
      <p:sp>
        <p:nvSpPr>
          <p:cNvPr id="12" name="Zástupný symbol textu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90D4FC-D166-404B-A190-9103CD4740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Zástupný symbol dátumu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808FD5-EF4D-4744-AAE5-4C560E263DDF}" type="datetimeFigureOut">
              <a:rPr lang="en-US"/>
              <a:pPr>
                <a:defRPr/>
              </a:pPr>
              <a:t>9/24/2026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  <a:endParaRPr lang="en-US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5E5476-BA95-4213-AE3C-88EA5E99E28E}" type="datetimeFigureOut">
              <a:rPr lang="en-US"/>
              <a:pPr>
                <a:defRPr/>
              </a:pPr>
              <a:t>9/24/2026</a:t>
            </a:fld>
            <a:endParaRPr lang="en-US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B5EDFE-B940-449C-BCD1-97251CED91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9A0B78-A8A5-4ABD-B4ED-30A2CC6C3D1D}" type="datetimeFigureOut">
              <a:rPr lang="en-US"/>
              <a:pPr>
                <a:defRPr/>
              </a:pPr>
              <a:t>9/24/2026</a:t>
            </a:fld>
            <a:endParaRPr lang="en-US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21980B-EA11-43EE-92B7-7DD8784C97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ástupný symbol obsahu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31" name="Nadpis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sk-SK"/>
              <a:t>Kliknite sem a upravte štýl predlohy nadpisov.</a:t>
            </a:r>
            <a:endParaRPr lang="en-US"/>
          </a:p>
        </p:txBody>
      </p:sp>
      <p:sp>
        <p:nvSpPr>
          <p:cNvPr id="5" name="Zástupný symbol dátumu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0EAEC-6EE3-4630-B23D-2986B2B2D47A}" type="datetimeFigureOut">
              <a:rPr lang="en-US"/>
              <a:pPr>
                <a:defRPr/>
              </a:pPr>
              <a:t>9/24/2026</a:t>
            </a:fld>
            <a:endParaRPr lang="en-US"/>
          </a:p>
        </p:txBody>
      </p:sp>
      <p:sp>
        <p:nvSpPr>
          <p:cNvPr id="6" name="Zástupný symbol čísla snímky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89F3D6-7EDE-43DF-A8F3-8C6F1A2091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Zástupný symbol päty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sk-SK"/>
              <a:t>Kliknite sem a upravte štýl predlohy nadpisov.</a:t>
            </a:r>
            <a:endParaRPr lang="en-US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sk-SK" noProof="0"/>
              <a:t>Ak chcete pridať obrázok, kliknite na ikonu</a:t>
            </a:r>
            <a:endParaRPr lang="en-US" noProof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5" name="Zástupný symbol dátumu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4F0F8-2302-45D6-AD0E-52BFE7AE395C}" type="datetimeFigureOut">
              <a:rPr lang="en-US"/>
              <a:pPr>
                <a:defRPr/>
              </a:pPr>
              <a:t>9/24/2026</a:t>
            </a:fld>
            <a:endParaRPr lang="en-US"/>
          </a:p>
        </p:txBody>
      </p:sp>
      <p:sp>
        <p:nvSpPr>
          <p:cNvPr id="6" name="Zástupný symbol čísla snímky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055A7C-F2A3-4D77-B85A-9898190C7D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Zástupný symbol päty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  <a:endParaRPr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355193-85DE-4C59-8CF9-189635D64136}" type="datetimeFigureOut">
              <a:rPr lang="en-US"/>
              <a:pPr>
                <a:defRPr/>
              </a:pPr>
              <a:t>9/24/2026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6D72F5-5226-474C-99C3-46291F6E37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/>
              <a:t>Kliknite sem a upravte štýl predlohy nadpisov.</a:t>
            </a:r>
            <a:endParaRPr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2F7D66-EB37-4E9F-AA49-D7721FB4094C}" type="datetimeFigureOut">
              <a:rPr lang="en-US"/>
              <a:pPr>
                <a:defRPr/>
              </a:pPr>
              <a:t>9/24/2026</a:t>
            </a:fld>
            <a:endParaRPr lang="en-US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D04328-C76F-4064-9F48-D09FC85C5D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1000"/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textu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24" name="Zástupný symbol dátumu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CB7ED48-A9AB-47B5-9F25-32851BCCC036}" type="datetimeFigureOut">
              <a:rPr lang="en-US"/>
              <a:pPr>
                <a:defRPr/>
              </a:pPr>
              <a:t>9/24/2026</a:t>
            </a:fld>
            <a:endParaRPr lang="en-US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10" name="Zástupný symbol päty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sk-SK"/>
          </a:p>
          <a:p>
            <a:pPr>
              <a:defRPr/>
            </a:pPr>
            <a:endParaRPr lang="en-US"/>
          </a:p>
        </p:txBody>
      </p:sp>
      <p:sp>
        <p:nvSpPr>
          <p:cNvPr id="22" name="Zástupný symbol čísla snímky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baseline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0A703FC-4345-4969-9E72-0A9CF83582BF}" type="slidenum">
              <a:rPr lang="en-US"/>
              <a:pPr>
                <a:defRPr/>
              </a:pPr>
              <a:t>‹#›</a:t>
            </a:fld>
            <a:endParaRPr lang="en-US" dirty="0">
              <a:solidFill>
                <a:schemeClr val="tx1">
                  <a:shade val="50000"/>
                </a:schemeClr>
              </a:solidFill>
            </a:endParaRPr>
          </a:p>
        </p:txBody>
      </p:sp>
      <p:sp>
        <p:nvSpPr>
          <p:cNvPr id="5" name="Zástupný symbol nadpisu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sk-SK"/>
              <a:t>Kliknite sem a upravte štýl predlohy nadpisov.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ts val="338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1520" y="5719564"/>
            <a:ext cx="8496944" cy="877788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sk-SK" sz="200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Poráč PARK, </a:t>
            </a:r>
            <a:r>
              <a:rPr lang="sk-SK" sz="2000" dirty="0" err="1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Poráčska</a:t>
            </a:r>
            <a:r>
              <a:rPr lang="sk-SK" sz="200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dolina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sk-SK" sz="2000" dirty="0">
                <a:solidFill>
                  <a:schemeClr val="bg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5.-6. novembra 2026</a:t>
            </a:r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0" y="3157896"/>
            <a:ext cx="9144000" cy="113505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k-SK" sz="4000" b="1">
                <a:ln w="3200">
                  <a:gradFill flip="none" rotWithShape="1">
                    <a:gsLst>
                      <a:gs pos="0">
                        <a:srgbClr val="000082"/>
                      </a:gs>
                      <a:gs pos="29000">
                        <a:srgbClr val="66008F"/>
                      </a:gs>
                      <a:gs pos="64999">
                        <a:srgbClr val="BA0066"/>
                      </a:gs>
                      <a:gs pos="89999">
                        <a:srgbClr val="FF0000"/>
                      </a:gs>
                      <a:gs pos="100000">
                        <a:srgbClr val="FF8200"/>
                      </a:gs>
                    </a:gsLst>
                    <a:lin ang="5400000" scaled="0"/>
                    <a:tileRect/>
                  </a:gra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Inovácie </a:t>
            </a:r>
            <a:r>
              <a:rPr lang="sk-SK" sz="4000" b="1" dirty="0">
                <a:ln w="3200">
                  <a:gradFill flip="none" rotWithShape="1">
                    <a:gsLst>
                      <a:gs pos="0">
                        <a:srgbClr val="000082"/>
                      </a:gs>
                      <a:gs pos="29000">
                        <a:srgbClr val="66008F"/>
                      </a:gs>
                      <a:gs pos="64999">
                        <a:srgbClr val="BA0066"/>
                      </a:gs>
                      <a:gs pos="89999">
                        <a:srgbClr val="FF0000"/>
                      </a:gs>
                      <a:gs pos="100000">
                        <a:srgbClr val="FF8200"/>
                      </a:gs>
                    </a:gsLst>
                    <a:lin ang="5400000" scaled="0"/>
                    <a:tileRect/>
                  </a:gra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cesta k udržateľnej elektroenergetike</a:t>
            </a:r>
          </a:p>
        </p:txBody>
      </p:sp>
      <p:pic>
        <p:nvPicPr>
          <p:cNvPr id="13317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15188" y="333375"/>
            <a:ext cx="1357312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bdĺžnik 3"/>
          <p:cNvSpPr/>
          <p:nvPr/>
        </p:nvSpPr>
        <p:spPr>
          <a:xfrm>
            <a:off x="107504" y="332656"/>
            <a:ext cx="8856984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sz="2000" i="1" dirty="0">
                <a:ln w="3200">
                  <a:gradFill flip="none" rotWithShape="1">
                    <a:gsLst>
                      <a:gs pos="0">
                        <a:srgbClr val="000082"/>
                      </a:gs>
                      <a:gs pos="29000">
                        <a:srgbClr val="66008F"/>
                      </a:gs>
                      <a:gs pos="64999">
                        <a:srgbClr val="BA0066"/>
                      </a:gs>
                      <a:gs pos="89999">
                        <a:srgbClr val="FF0000"/>
                      </a:gs>
                      <a:gs pos="100000">
                        <a:srgbClr val="FF8200"/>
                      </a:gs>
                    </a:gsLst>
                    <a:lin ang="5400000" scaled="0"/>
                    <a:tileRect/>
                  </a:gra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ODBORNÝ SEMINÁR</a:t>
            </a:r>
          </a:p>
          <a:p>
            <a:pPr algn="ctr"/>
            <a:r>
              <a:rPr lang="sk-SK" i="1" dirty="0">
                <a:ln w="3200">
                  <a:gradFill flip="none" rotWithShape="1">
                    <a:gsLst>
                      <a:gs pos="0">
                        <a:srgbClr val="000082"/>
                      </a:gs>
                      <a:gs pos="29000">
                        <a:srgbClr val="66008F"/>
                      </a:gs>
                      <a:gs pos="64999">
                        <a:srgbClr val="BA0066"/>
                      </a:gs>
                      <a:gs pos="89999">
                        <a:srgbClr val="FF0000"/>
                      </a:gs>
                      <a:gs pos="100000">
                        <a:srgbClr val="FF8200"/>
                      </a:gs>
                    </a:gsLst>
                    <a:lin ang="5400000" scaled="0"/>
                    <a:tileRect/>
                  </a:gra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konaný pod záštitou</a:t>
            </a:r>
          </a:p>
          <a:p>
            <a:pPr algn="ctr"/>
            <a:r>
              <a:rPr lang="sk-SK" sz="2000" i="1" dirty="0">
                <a:ln w="3200">
                  <a:gradFill flip="none" rotWithShape="1">
                    <a:gsLst>
                      <a:gs pos="0">
                        <a:srgbClr val="000082"/>
                      </a:gs>
                      <a:gs pos="29000">
                        <a:srgbClr val="66008F"/>
                      </a:gs>
                      <a:gs pos="64999">
                        <a:srgbClr val="BA0066"/>
                      </a:gs>
                      <a:gs pos="89999">
                        <a:srgbClr val="FF0000"/>
                      </a:gs>
                      <a:gs pos="100000">
                        <a:srgbClr val="FF8200"/>
                      </a:gs>
                    </a:gsLst>
                    <a:lin ang="5400000" scaled="0"/>
                    <a:tileRect/>
                  </a:gra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Ing. Miroslava </a:t>
            </a:r>
            <a:r>
              <a:rPr lang="sk-SK" sz="2000" i="1" dirty="0" err="1">
                <a:ln w="3200">
                  <a:gradFill flip="none" rotWithShape="1">
                    <a:gsLst>
                      <a:gs pos="0">
                        <a:srgbClr val="000082"/>
                      </a:gs>
                      <a:gs pos="29000">
                        <a:srgbClr val="66008F"/>
                      </a:gs>
                      <a:gs pos="64999">
                        <a:srgbClr val="BA0066"/>
                      </a:gs>
                      <a:gs pos="89999">
                        <a:srgbClr val="FF0000"/>
                      </a:gs>
                      <a:gs pos="100000">
                        <a:srgbClr val="FF8200"/>
                      </a:gs>
                    </a:gsLst>
                    <a:lin ang="5400000" scaled="0"/>
                    <a:tileRect/>
                  </a:gra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Biroša</a:t>
            </a:r>
            <a:r>
              <a:rPr lang="sk-SK" sz="2000" i="1" dirty="0">
                <a:ln w="3200">
                  <a:gradFill flip="none" rotWithShape="1">
                    <a:gsLst>
                      <a:gs pos="0">
                        <a:srgbClr val="000082"/>
                      </a:gs>
                      <a:gs pos="29000">
                        <a:srgbClr val="66008F"/>
                      </a:gs>
                      <a:gs pos="64999">
                        <a:srgbClr val="BA0066"/>
                      </a:gs>
                      <a:gs pos="89999">
                        <a:srgbClr val="FF0000"/>
                      </a:gs>
                      <a:gs pos="100000">
                        <a:srgbClr val="FF8200"/>
                      </a:gs>
                    </a:gsLst>
                    <a:lin ang="5400000" scaled="0"/>
                    <a:tileRect/>
                  </a:gra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</a:t>
            </a:r>
          </a:p>
          <a:p>
            <a:pPr algn="ctr"/>
            <a:r>
              <a:rPr lang="sk-SK" i="1" dirty="0">
                <a:ln w="3200">
                  <a:gradFill flip="none" rotWithShape="1">
                    <a:gsLst>
                      <a:gs pos="0">
                        <a:srgbClr val="000082"/>
                      </a:gs>
                      <a:gs pos="29000">
                        <a:srgbClr val="66008F"/>
                      </a:gs>
                      <a:gs pos="64999">
                        <a:srgbClr val="BA0066"/>
                      </a:gs>
                      <a:gs pos="89999">
                        <a:srgbClr val="FF0000"/>
                      </a:gs>
                      <a:gs pos="100000">
                        <a:srgbClr val="FF8200"/>
                      </a:gs>
                    </a:gsLst>
                    <a:lin ang="5400000" scaled="0"/>
                    <a:tileRect/>
                  </a:gra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generálneho riaditeľa BBF ELEKTRO, s.r.o</a:t>
            </a:r>
          </a:p>
          <a:p>
            <a:pPr algn="ctr"/>
            <a:r>
              <a:rPr lang="sk-SK" i="1" dirty="0">
                <a:ln w="3200">
                  <a:gradFill flip="none" rotWithShape="1">
                    <a:gsLst>
                      <a:gs pos="0">
                        <a:srgbClr val="000082"/>
                      </a:gs>
                      <a:gs pos="29000">
                        <a:srgbClr val="66008F"/>
                      </a:gs>
                      <a:gs pos="64999">
                        <a:srgbClr val="BA0066"/>
                      </a:gs>
                      <a:gs pos="89999">
                        <a:srgbClr val="FF0000"/>
                      </a:gs>
                      <a:gs pos="100000">
                        <a:srgbClr val="FF8200"/>
                      </a:gs>
                    </a:gsLst>
                    <a:lin ang="5400000" scaled="0"/>
                    <a:tileRect/>
                  </a:gra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 </a:t>
            </a:r>
          </a:p>
          <a:p>
            <a:pPr algn="ctr"/>
            <a:r>
              <a:rPr lang="sk-SK" i="1" dirty="0">
                <a:ln w="3200">
                  <a:gradFill flip="none" rotWithShape="1">
                    <a:gsLst>
                      <a:gs pos="0">
                        <a:srgbClr val="000082"/>
                      </a:gs>
                      <a:gs pos="29000">
                        <a:srgbClr val="66008F"/>
                      </a:gs>
                      <a:gs pos="64999">
                        <a:srgbClr val="BA0066"/>
                      </a:gs>
                      <a:gs pos="89999">
                        <a:srgbClr val="FF0000"/>
                      </a:gs>
                      <a:gs pos="100000">
                        <a:srgbClr val="FF8200"/>
                      </a:gs>
                    </a:gsLst>
                    <a:lin ang="5400000" scaled="0"/>
                    <a:tileRect/>
                  </a:gra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Slovenskej elektrotechnickej spoločnosti</a:t>
            </a:r>
          </a:p>
          <a:p>
            <a:pPr algn="ctr"/>
            <a:r>
              <a:rPr lang="sk-SK" i="1" dirty="0">
                <a:ln w="3200">
                  <a:gradFill flip="none" rotWithShape="1">
                    <a:gsLst>
                      <a:gs pos="0">
                        <a:srgbClr val="000082"/>
                      </a:gs>
                      <a:gs pos="29000">
                        <a:srgbClr val="66008F"/>
                      </a:gs>
                      <a:gs pos="64999">
                        <a:srgbClr val="BA0066"/>
                      </a:gs>
                      <a:gs pos="89999">
                        <a:srgbClr val="FF0000"/>
                      </a:gs>
                      <a:gs pos="100000">
                        <a:srgbClr val="FF8200"/>
                      </a:gs>
                    </a:gsLst>
                    <a:lin ang="5400000" scaled="0"/>
                    <a:tileRect/>
                  </a:gradFill>
                  <a:prstDash val="solid"/>
                  <a:round/>
                </a:ln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Pobočka pri FEI TU v Košiciach</a:t>
            </a:r>
          </a:p>
          <a:p>
            <a:pPr algn="ctr"/>
            <a:endParaRPr lang="sk-SK" i="1" dirty="0">
              <a:ln w="3200">
                <a:gradFill flip="none" rotWithShape="1">
                  <a:gsLst>
                    <a:gs pos="0">
                      <a:srgbClr val="000082"/>
                    </a:gs>
                    <a:gs pos="29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  <a:tileRect/>
                </a:gradFill>
                <a:prstDash val="solid"/>
                <a:round/>
              </a:ln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6" name="Obrázok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5188" y="2041746"/>
            <a:ext cx="1249288" cy="10732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k-SK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Odborné prednášky</a:t>
            </a:r>
          </a:p>
        </p:txBody>
      </p:sp>
      <p:graphicFrame>
        <p:nvGraphicFramePr>
          <p:cNvPr id="4" name="Tabuľ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5241687"/>
              </p:ext>
            </p:extLst>
          </p:nvPr>
        </p:nvGraphicFramePr>
        <p:xfrm>
          <a:off x="644198" y="2132856"/>
          <a:ext cx="7855603" cy="412747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35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205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5934">
                <a:tc rowSpan="2">
                  <a:txBody>
                    <a:bodyPr/>
                    <a:lstStyle/>
                    <a:p>
                      <a:r>
                        <a:rPr lang="sk-SK" noProof="0" dirty="0"/>
                        <a:t>14:00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sk-SK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Prednáška 1</a:t>
                      </a:r>
                      <a:endParaRPr lang="sk-SK" b="1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5934">
                <a:tc vMerge="1"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i="1" noProof="0" dirty="0">
                          <a:solidFill>
                            <a:schemeClr val="bg1"/>
                          </a:solidFill>
                        </a:rPr>
                        <a:t>Prezentujúci 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5934">
                <a:tc rowSpan="2">
                  <a:txBody>
                    <a:bodyPr/>
                    <a:lstStyle/>
                    <a:p>
                      <a:r>
                        <a:rPr lang="sk-SK" noProof="0" dirty="0"/>
                        <a:t>14:20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sk-SK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Prednáška 2</a:t>
                      </a:r>
                      <a:endParaRPr lang="sk-SK" b="1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5934">
                <a:tc vMerge="1">
                  <a:txBody>
                    <a:bodyPr/>
                    <a:lstStyle/>
                    <a:p>
                      <a:endParaRPr lang="sk-SK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k-SK" i="1" noProof="0" dirty="0">
                          <a:solidFill>
                            <a:schemeClr val="bg1"/>
                          </a:solidFill>
                        </a:rPr>
                        <a:t>Prezentujúci 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5934">
                <a:tc rowSpan="2">
                  <a:txBody>
                    <a:bodyPr/>
                    <a:lstStyle/>
                    <a:p>
                      <a:r>
                        <a:rPr lang="sk-SK" noProof="0" dirty="0"/>
                        <a:t>14:40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sk-SK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Prednáška 3</a:t>
                      </a:r>
                      <a:endParaRPr lang="sk-SK" b="1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5934">
                <a:tc vMerge="1">
                  <a:txBody>
                    <a:bodyPr/>
                    <a:lstStyle/>
                    <a:p>
                      <a:endParaRPr lang="sk-SK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k-SK" i="1" noProof="0" dirty="0">
                          <a:solidFill>
                            <a:schemeClr val="bg1"/>
                          </a:solidFill>
                        </a:rPr>
                        <a:t>Prezentujúci 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5934">
                <a:tc rowSpan="2">
                  <a:txBody>
                    <a:bodyPr/>
                    <a:lstStyle/>
                    <a:p>
                      <a:r>
                        <a:rPr lang="sk-SK" noProof="0" dirty="0"/>
                        <a:t>15:00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sk-SK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Prednáška 4</a:t>
                      </a:r>
                      <a:endParaRPr lang="sk-SK" b="1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85237413"/>
                  </a:ext>
                </a:extLst>
              </a:tr>
              <a:tr h="515934">
                <a:tc vMerge="1"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i="1" noProof="0" dirty="0">
                          <a:solidFill>
                            <a:schemeClr val="bg1"/>
                          </a:solidFill>
                        </a:rPr>
                        <a:t>Prezentujúci 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14852014"/>
                  </a:ext>
                </a:extLst>
              </a:tr>
            </a:tbl>
          </a:graphicData>
        </a:graphic>
      </p:graphicFrame>
      <p:pic>
        <p:nvPicPr>
          <p:cNvPr id="1436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86688" y="285750"/>
            <a:ext cx="1071562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Obrázok 1">
            <a:extLst>
              <a:ext uri="{FF2B5EF4-FFF2-40B4-BE49-F238E27FC236}">
                <a16:creationId xmlns:a16="http://schemas.microsoft.com/office/drawing/2014/main" id="{A5D99D95-12C5-D648-AC97-8C67649D11A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39490"/>
            <a:ext cx="1249288" cy="10732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7000">
        <p:circle/>
      </p:transition>
    </mc:Choice>
    <mc:Fallback xmlns="">
      <p:transition spd="slow" advTm="7000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E12F75-A4C3-6499-FEF9-03E9FB7A2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63700985-89BE-C094-F2AA-EA2D8B9FB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k-SK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Odborné prednášky</a:t>
            </a:r>
          </a:p>
        </p:txBody>
      </p:sp>
      <p:graphicFrame>
        <p:nvGraphicFramePr>
          <p:cNvPr id="4" name="Tabuľka 3">
            <a:extLst>
              <a:ext uri="{FF2B5EF4-FFF2-40B4-BE49-F238E27FC236}">
                <a16:creationId xmlns:a16="http://schemas.microsoft.com/office/drawing/2014/main" id="{D639360B-26A9-CF36-C698-C66AD21D3B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9500104"/>
              </p:ext>
            </p:extLst>
          </p:nvPr>
        </p:nvGraphicFramePr>
        <p:xfrm>
          <a:off x="644198" y="2132856"/>
          <a:ext cx="7855603" cy="412747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35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205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5934">
                <a:tc rowSpan="2">
                  <a:txBody>
                    <a:bodyPr/>
                    <a:lstStyle/>
                    <a:p>
                      <a:r>
                        <a:rPr lang="sk-SK" noProof="0" dirty="0"/>
                        <a:t>16:40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sk-SK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Prednáška 13</a:t>
                      </a:r>
                      <a:endParaRPr lang="sk-SK" b="1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5934">
                <a:tc vMerge="1">
                  <a:txBody>
                    <a:bodyPr/>
                    <a:lstStyle/>
                    <a:p>
                      <a:endParaRPr lang="sk-SK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i="1" noProof="0" dirty="0">
                          <a:solidFill>
                            <a:schemeClr val="bg1"/>
                          </a:solidFill>
                        </a:rPr>
                        <a:t>Prezentujúci 13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5934">
                <a:tc rowSpan="2">
                  <a:txBody>
                    <a:bodyPr/>
                    <a:lstStyle/>
                    <a:p>
                      <a:r>
                        <a:rPr lang="sk-SK" noProof="0" dirty="0"/>
                        <a:t>17:00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sk-SK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Prednáška 14</a:t>
                      </a:r>
                      <a:endParaRPr lang="sk-SK" b="1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5934">
                <a:tc vMerge="1">
                  <a:txBody>
                    <a:bodyPr/>
                    <a:lstStyle/>
                    <a:p>
                      <a:endParaRPr lang="sk-SK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k-SK" i="1" noProof="0" dirty="0">
                          <a:solidFill>
                            <a:schemeClr val="bg1"/>
                          </a:solidFill>
                        </a:rPr>
                        <a:t>Prezentujúci 14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5934">
                <a:tc rowSpan="2">
                  <a:txBody>
                    <a:bodyPr/>
                    <a:lstStyle/>
                    <a:p>
                      <a:r>
                        <a:rPr lang="sk-SK" noProof="0" dirty="0"/>
                        <a:t>17:20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sk-SK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Prednáška 15</a:t>
                      </a:r>
                      <a:endParaRPr lang="sk-SK" b="1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5934">
                <a:tc vMerge="1">
                  <a:txBody>
                    <a:bodyPr/>
                    <a:lstStyle/>
                    <a:p>
                      <a:endParaRPr lang="sk-SK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k-SK" i="1" noProof="0" dirty="0">
                          <a:solidFill>
                            <a:schemeClr val="bg1"/>
                          </a:solidFill>
                        </a:rPr>
                        <a:t>Prezentujúci 15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31868">
                <a:tc>
                  <a:txBody>
                    <a:bodyPr/>
                    <a:lstStyle/>
                    <a:p>
                      <a:r>
                        <a:rPr lang="sk-SK" noProof="0" dirty="0"/>
                        <a:t>18:15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k-SK" sz="18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Raut</a:t>
                      </a:r>
                      <a:r>
                        <a:rPr kumimoji="0" lang="sk-SK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diskusia, bilaterálne jednania, kultúrny program (hudba s možnosťou vlastného spevu)</a:t>
                      </a:r>
                      <a:endParaRPr lang="sk-SK" b="1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85237413"/>
                  </a:ext>
                </a:extLst>
              </a:tr>
            </a:tbl>
          </a:graphicData>
        </a:graphic>
      </p:graphicFrame>
      <p:pic>
        <p:nvPicPr>
          <p:cNvPr id="14364" name="Picture 6">
            <a:extLst>
              <a:ext uri="{FF2B5EF4-FFF2-40B4-BE49-F238E27FC236}">
                <a16:creationId xmlns:a16="http://schemas.microsoft.com/office/drawing/2014/main" id="{2AF99578-6520-51A7-4D0B-FD2029F448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86688" y="285750"/>
            <a:ext cx="1071562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Obrázok 1">
            <a:extLst>
              <a:ext uri="{FF2B5EF4-FFF2-40B4-BE49-F238E27FC236}">
                <a16:creationId xmlns:a16="http://schemas.microsoft.com/office/drawing/2014/main" id="{CF89FB25-9340-8CFD-09A9-D96A7200D108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39490"/>
            <a:ext cx="1249288" cy="1073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99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7000">
        <p:circle/>
      </p:transition>
    </mc:Choice>
    <mc:Fallback xmlns="">
      <p:transition spd="slow" advTm="7000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>
            <a:extLst>
              <a:ext uri="{FF2B5EF4-FFF2-40B4-BE49-F238E27FC236}">
                <a16:creationId xmlns:a16="http://schemas.microsoft.com/office/drawing/2014/main" id="{70E01D32-D835-22EA-FC60-726A79520E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783" y="1844824"/>
            <a:ext cx="6098434" cy="29523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Sat-logo-rgb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564904"/>
            <a:ext cx="4547272" cy="1864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914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>
            <a:extLst>
              <a:ext uri="{FF2B5EF4-FFF2-40B4-BE49-F238E27FC236}">
                <a16:creationId xmlns:a16="http://schemas.microsoft.com/office/drawing/2014/main" id="{E17E04C7-B92F-09EA-257B-0A9620CE1697}"/>
              </a:ext>
            </a:extLst>
          </p:cNvPr>
          <p:cNvSpPr txBox="1"/>
          <p:nvPr/>
        </p:nvSpPr>
        <p:spPr>
          <a:xfrm>
            <a:off x="1613498" y="2780928"/>
            <a:ext cx="591700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5400" b="1" dirty="0">
                <a:solidFill>
                  <a:schemeClr val="bg1"/>
                </a:solidFill>
              </a:rPr>
              <a:t>Logá spoločností</a:t>
            </a:r>
          </a:p>
        </p:txBody>
      </p:sp>
    </p:spTree>
    <p:extLst>
      <p:ext uri="{BB962C8B-B14F-4D97-AF65-F5344CB8AC3E}">
        <p14:creationId xmlns:p14="http://schemas.microsoft.com/office/powerpoint/2010/main" val="3269438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>
            <a:extLst>
              <a:ext uri="{FF2B5EF4-FFF2-40B4-BE49-F238E27FC236}">
                <a16:creationId xmlns:a16="http://schemas.microsoft.com/office/drawing/2014/main" id="{E8FE49F7-A75E-754E-9410-5F38D71F22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452" y="4233854"/>
            <a:ext cx="4338748" cy="2440545"/>
          </a:xfrm>
          <a:prstGeom prst="rect">
            <a:avLst/>
          </a:prstGeom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id="{81B794D4-3DEA-B299-A6F4-02C7B31DA5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52" y="4233854"/>
            <a:ext cx="4406948" cy="2481112"/>
          </a:xfrm>
          <a:prstGeom prst="rect">
            <a:avLst/>
          </a:prstGeom>
        </p:spPr>
      </p:pic>
      <p:pic>
        <p:nvPicPr>
          <p:cNvPr id="11" name="Obrázok 10">
            <a:extLst>
              <a:ext uri="{FF2B5EF4-FFF2-40B4-BE49-F238E27FC236}">
                <a16:creationId xmlns:a16="http://schemas.microsoft.com/office/drawing/2014/main" id="{0BFC3795-FB15-D090-978E-664A1CBD36F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020" y="2323300"/>
            <a:ext cx="4033187" cy="2271189"/>
          </a:xfrm>
          <a:prstGeom prst="rect">
            <a:avLst/>
          </a:prstGeom>
        </p:spPr>
      </p:pic>
      <p:pic>
        <p:nvPicPr>
          <p:cNvPr id="14" name="Obrázok 13">
            <a:extLst>
              <a:ext uri="{FF2B5EF4-FFF2-40B4-BE49-F238E27FC236}">
                <a16:creationId xmlns:a16="http://schemas.microsoft.com/office/drawing/2014/main" id="{35BC00B1-011B-CD19-F055-2B6D68C22C2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490" y="183601"/>
            <a:ext cx="5226006" cy="2440544"/>
          </a:xfrm>
          <a:prstGeom prst="rect">
            <a:avLst/>
          </a:prstGeom>
        </p:spPr>
      </p:pic>
      <p:pic>
        <p:nvPicPr>
          <p:cNvPr id="16" name="Obrázok 15">
            <a:extLst>
              <a:ext uri="{FF2B5EF4-FFF2-40B4-BE49-F238E27FC236}">
                <a16:creationId xmlns:a16="http://schemas.microsoft.com/office/drawing/2014/main" id="{3F0F6DC1-D124-3ACF-89D2-E4AFA5FAD78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60" t="4045" r="15087"/>
          <a:stretch>
            <a:fillRect/>
          </a:stretch>
        </p:blipFill>
        <p:spPr>
          <a:xfrm>
            <a:off x="105346" y="202823"/>
            <a:ext cx="3563699" cy="242132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6000">
        <p:circle/>
      </p:transition>
    </mc:Choice>
    <mc:Fallback xmlns="">
      <p:transition spd="slow" advTm="6000">
        <p:circl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ier">
  <a:themeElements>
    <a:clrScheme name="Papi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i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i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2692</TotalTime>
  <Words>105</Words>
  <Application>Microsoft Office PowerPoint</Application>
  <PresentationFormat>Prezentácia na obrazovke (4:3)</PresentationFormat>
  <Paragraphs>36</Paragraphs>
  <Slides>7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7</vt:i4>
      </vt:variant>
    </vt:vector>
  </HeadingPairs>
  <TitlesOfParts>
    <vt:vector size="12" baseType="lpstr">
      <vt:lpstr>Arial</vt:lpstr>
      <vt:lpstr>Calibri</vt:lpstr>
      <vt:lpstr>Constantia</vt:lpstr>
      <vt:lpstr>Wingdings 2</vt:lpstr>
      <vt:lpstr>Papier</vt:lpstr>
      <vt:lpstr>Inovácie – cesta k udržateľnej elektroenergetike</vt:lpstr>
      <vt:lpstr>Odborné prednášky</vt:lpstr>
      <vt:lpstr>Odborné prednášky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DM</dc:creator>
  <cp:lastModifiedBy>Dušan Medveď</cp:lastModifiedBy>
  <cp:revision>301</cp:revision>
  <dcterms:created xsi:type="dcterms:W3CDTF">2009-11-04T13:23:41Z</dcterms:created>
  <dcterms:modified xsi:type="dcterms:W3CDTF">2026-09-24T10:50:08Z</dcterms:modified>
</cp:coreProperties>
</file>