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0"/>
  </p:handoutMasterIdLst>
  <p:sldIdLst>
    <p:sldId id="256" r:id="rId2"/>
    <p:sldId id="257" r:id="rId3"/>
    <p:sldId id="282" r:id="rId4"/>
    <p:sldId id="283" r:id="rId5"/>
    <p:sldId id="274" r:id="rId6"/>
    <p:sldId id="280" r:id="rId7"/>
    <p:sldId id="279" r:id="rId8"/>
    <p:sldId id="27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4660"/>
  </p:normalViewPr>
  <p:slideViewPr>
    <p:cSldViewPr>
      <p:cViewPr>
        <p:scale>
          <a:sx n="75" d="100"/>
          <a:sy n="75" d="100"/>
        </p:scale>
        <p:origin x="859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6B758BF-2809-40C0-8D4C-535FD9A6B2DE}" type="datetimeFigureOut">
              <a:rPr lang="sk-SK"/>
              <a:pPr>
                <a:defRPr/>
              </a:pPr>
              <a:t>6. 11. 2024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AD02DA-A946-4E4B-9CD0-1A4DB0FBC04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396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146367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ovná spojnica 4"/>
          <p:cNvCxnSpPr/>
          <p:nvPr/>
        </p:nvCxnSpPr>
        <p:spPr>
          <a:xfrm>
            <a:off x="4708525" y="48577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ál 5"/>
          <p:cNvSpPr/>
          <p:nvPr/>
        </p:nvSpPr>
        <p:spPr>
          <a:xfrm>
            <a:off x="4540250" y="48339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4786322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7" name="Zástupný symbol dátumu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400F3-990D-4894-A3A6-91D19D2DF1F4}" type="datetimeFigureOut">
              <a:rPr lang="en-US"/>
              <a:pPr>
                <a:defRPr/>
              </a:pPr>
              <a:t>11/6/2024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8" name="Zástupný symbol čísla snímky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294B-B49C-4357-A1C0-241A790BBAAA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US"/>
              <a:t>Budúcnosť slovenskej elektroenergetiky</a:t>
            </a:r>
            <a:r>
              <a:rPr lang="sk-SK"/>
              <a:t>,</a:t>
            </a:r>
            <a:br>
              <a:rPr lang="sk-SK"/>
            </a:br>
            <a:r>
              <a:rPr lang="sk-SK"/>
              <a:t>Šarpanec, Vysoké Tatry, 5.-6. novembra 2009</a:t>
            </a: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55193-85DE-4C59-8CF9-189635D64136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72F5-5226-474C-99C3-46291F6E3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7D66-EB37-4E9F-AA49-D7721FB4094C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4328-C76F-4064-9F48-D09FC85C5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sk-SK" dirty="0"/>
              <a:t>Kliknite sem a upravte štýly predlohy textu.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US" dirty="0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7B58A-DF59-4D22-A2C0-5AC6EF160FA8}" type="datetimeFigureOut">
              <a:rPr lang="en-US"/>
              <a:pPr>
                <a:defRPr/>
              </a:pPr>
              <a:t>11/6/2024</a:t>
            </a:fld>
            <a:endParaRPr lang="en-US" dirty="0"/>
          </a:p>
        </p:txBody>
      </p:sp>
      <p:sp>
        <p:nvSpPr>
          <p:cNvPr id="5" name="Zástupný symbol čísla snímky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3A401C-8711-475B-8A0D-89535B5B1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äty 15"/>
          <p:cNvSpPr>
            <a:spLocks noGrp="1"/>
          </p:cNvSpPr>
          <p:nvPr>
            <p:ph type="ftr" sz="quarter" idx="12"/>
          </p:nvPr>
        </p:nvSpPr>
        <p:spPr>
          <a:xfrm>
            <a:off x="428625" y="6203950"/>
            <a:ext cx="5286375" cy="3841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ovná spojnica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128C-2905-410C-8986-C4DF7BC5BF66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D9FB0-598E-453C-A783-F1296C56E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FA3C-4FD9-4B14-8434-CCA05BD1E9F8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B2821-48DA-4B50-A1EB-81727D5A3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ovná spojnica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ovná spojnica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0D4FC-D166-404B-A190-9103CD4740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Zástupný symbol dátum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8FD5-EF4D-4744-AAE5-4C560E263DDF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E5476-BA95-4213-AE3C-88EA5E99E28E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5EDFE-B940-449C-BCD1-97251CED9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0B78-A8A5-4ABD-B4ED-30A2CC6C3D1D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980B-EA11-43EE-92B7-7DD8784C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EAEC-6EE3-4630-B23D-2986B2B2D47A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9F3D6-7EDE-43DF-A8F3-8C6F1A209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sk-SK" noProof="0"/>
              <a:t>Ak chcete pridať obrázok, kliknite na ikonu</a:t>
            </a:r>
            <a:endParaRPr lang="en-US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F0F8-2302-45D6-AD0E-52BFE7AE395C}" type="datetimeFigureOut">
              <a:rPr lang="en-US"/>
              <a:pPr>
                <a:defRPr/>
              </a:pPr>
              <a:t>11/6/2024</a:t>
            </a:fld>
            <a:endParaRPr lang="en-US"/>
          </a:p>
        </p:txBody>
      </p:sp>
      <p:sp>
        <p:nvSpPr>
          <p:cNvPr id="6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55A7C-F2A3-4D77-B85A-9898190C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textu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7ED48-A9AB-47B5-9F25-32851BCCC036}" type="datetimeFigureOut">
              <a:rPr lang="en-US"/>
              <a:pPr>
                <a:defRPr/>
              </a:pPr>
              <a:t>11/6/2024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  <a:p>
            <a:pPr>
              <a:defRPr/>
            </a:pPr>
            <a:endParaRPr lang="en-US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A703FC-4345-4969-9E72-0A9CF83582BF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sk-SK"/>
              <a:t>Kliknite sem a upravte štýl predlohy nadpisov.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C:\Documents%20and%20Settings\User\Desktop\14_10%20Kajanovic.ppt" TargetMode="External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hyperlink" Target="file:///C:\Documents%20and%20Settings\User\Desktop\14_10%20Kajanovic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5719564"/>
            <a:ext cx="8496944" cy="87778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 PARK, </a:t>
            </a:r>
            <a:r>
              <a:rPr lang="sk-SK" sz="2000" dirty="0" err="1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Poráčska</a:t>
            </a:r>
            <a:r>
              <a:rPr lang="sk-SK" sz="2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dolina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sk-SK" sz="2000" dirty="0">
                <a:solidFill>
                  <a:schemeClr val="bg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7.-8. novembra 2024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3157896"/>
            <a:ext cx="9144000" cy="11350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Moderné trendy </a:t>
            </a:r>
            <a:b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</a:t>
            </a:r>
            <a:r>
              <a:rPr lang="sk-SK" sz="4000" b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elektroenergetike</a:t>
            </a:r>
            <a:r>
              <a:rPr lang="sk-SK" sz="4000" b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SR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333375"/>
            <a:ext cx="1357312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107504" y="332656"/>
            <a:ext cx="885698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ODBORNÝ SEMINÁR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konaný pod záštitou</a:t>
            </a:r>
          </a:p>
          <a:p>
            <a:pPr algn="ctr"/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Ing. Miroslava </a:t>
            </a:r>
            <a:r>
              <a:rPr lang="sk-SK" sz="2000" i="1" dirty="0" err="1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Biroša</a:t>
            </a:r>
            <a:r>
              <a:rPr lang="sk-SK" sz="2000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generálneho riaditeľa BBF ELEKTRO, s.r.o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 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Slovenskej elektrotechnickej spoločnosti</a:t>
            </a:r>
          </a:p>
          <a:p>
            <a:pPr algn="ctr"/>
            <a:r>
              <a:rPr lang="sk-SK" i="1" dirty="0">
                <a:ln w="3200">
                  <a:gradFill flip="none" rotWithShape="1">
                    <a:gsLst>
                      <a:gs pos="0">
                        <a:srgbClr val="000082"/>
                      </a:gs>
                      <a:gs pos="29000">
                        <a:srgbClr val="66008F"/>
                      </a:gs>
                      <a:gs pos="64999">
                        <a:srgbClr val="BA0066"/>
                      </a:gs>
                      <a:gs pos="89999">
                        <a:srgbClr val="FF0000"/>
                      </a:gs>
                      <a:gs pos="100000">
                        <a:srgbClr val="FF8200"/>
                      </a:gs>
                    </a:gsLst>
                    <a:lin ang="5400000" scaled="0"/>
                    <a:tileRect/>
                  </a:gradFill>
                  <a:prstDash val="solid"/>
                  <a:round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Pobočka pri FEI TU v Košiciach</a:t>
            </a:r>
          </a:p>
          <a:p>
            <a:pPr algn="ctr"/>
            <a:endParaRPr lang="sk-SK" i="1" dirty="0">
              <a:ln w="3200">
                <a:gradFill flip="none" rotWithShape="1">
                  <a:gsLst>
                    <a:gs pos="0">
                      <a:srgbClr val="000082"/>
                    </a:gs>
                    <a:gs pos="29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/>
                </a:gradFill>
                <a:prstDash val="solid"/>
                <a:round/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Obrázo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188" y="2041746"/>
            <a:ext cx="1249288" cy="10732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576172"/>
              </p:ext>
            </p:extLst>
          </p:nvPr>
        </p:nvGraphicFramePr>
        <p:xfrm>
          <a:off x="644198" y="2132856"/>
          <a:ext cx="7855603" cy="449991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/>
                        <a:t>14:00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Inteligentné</a:t>
                      </a:r>
                      <a:r>
                        <a:rPr kumimoji="0"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prideľovanie</a:t>
                      </a:r>
                      <a:r>
                        <a:rPr kumimoji="0"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nabíjacieho</a:t>
                      </a:r>
                      <a:r>
                        <a:rPr kumimoji="0"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výkonu</a:t>
                      </a:r>
                      <a:r>
                        <a:rPr kumimoji="0"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</a:t>
                      </a:r>
                      <a:r>
                        <a:rPr kumimoji="0" lang="de-DE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de-DE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elektromobily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>
                          <a:solidFill>
                            <a:schemeClr val="bg1"/>
                          </a:solidFill>
                        </a:rPr>
                        <a:t>doc. Ing. Dušan Medveď, PhD., Ing. Samuel Bucko, PhD.</a:t>
                      </a:r>
                      <a:br>
                        <a:rPr lang="sk-SK" i="1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sk-SK" i="1" noProof="0" dirty="0">
                          <a:solidFill>
                            <a:schemeClr val="bg1"/>
                          </a:solidFill>
                        </a:rPr>
                        <a:t>KEE FEI TUKE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/>
                        <a:t>14:20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pl-PL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Zmeny v procese pripájania zdrojov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Jozef </a:t>
                      </a:r>
                      <a:r>
                        <a:rPr kumimoji="0" lang="sk-SK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Tomčík</a:t>
                      </a:r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VSD, </a:t>
                      </a:r>
                      <a:r>
                        <a:rPr kumimoji="0" lang="sk-SK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/>
                        <a:t>14:40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Zdvojenie prepojenia Lemešany (SEPS) - </a:t>
                      </a:r>
                      <a:r>
                        <a:rPr kumimoji="0" lang="sk-SK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Mukačevo</a:t>
                      </a:r>
                      <a:r>
                        <a:rPr kumimoji="0"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sk-SK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Ukrenergo</a:t>
                      </a:r>
                      <a:r>
                        <a:rPr kumimoji="0"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sk-SK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v-SE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Milan Straka, SEPS, a.s.</a:t>
                      </a:r>
                      <a:endParaRPr lang="sk-SK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/>
                        <a:t>15:00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ECCLES – 400kV Hybridná synchrónna kompenzačná stanica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237413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i="1" noProof="0" dirty="0">
                          <a:solidFill>
                            <a:schemeClr val="bg1"/>
                          </a:solidFill>
                        </a:rPr>
                        <a:t>Ing. Ľubomír Fabián, Hitachi Energy Slovakia, s. r. o.</a:t>
                      </a:r>
                      <a:endParaRPr lang="sk-SK" i="1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14852014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910159"/>
              </p:ext>
            </p:extLst>
          </p:nvPr>
        </p:nvGraphicFramePr>
        <p:xfrm>
          <a:off x="683568" y="2708920"/>
          <a:ext cx="7855603" cy="359218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/>
                        <a:t>16:00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Zmeny na trhu s elektrinou a plynom – nové trendy v nákupe komodít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i="1" noProof="0" dirty="0">
                          <a:solidFill>
                            <a:schemeClr val="bg1"/>
                          </a:solidFill>
                        </a:rPr>
                        <a:t>Ing. Miroslav Rendko M.B.A.,</a:t>
                      </a:r>
                      <a:br>
                        <a:rPr lang="sk-SK" i="1" noProof="0" dirty="0">
                          <a:solidFill>
                            <a:schemeClr val="bg1"/>
                          </a:solidFill>
                        </a:rPr>
                      </a:br>
                      <a:r>
                        <a:rPr lang="sk-SK" i="1" noProof="0" dirty="0">
                          <a:solidFill>
                            <a:schemeClr val="bg1"/>
                          </a:solidFill>
                        </a:rPr>
                        <a:t>Slovenské elektrárne - energetické služby, s.r.o.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/>
                        <a:t>16:20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Zmeny v systéme aktivácie a oceňovania regulačnej elektriny – súvislosti a konzekvencie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Mário Turčík, PhD., SEPS, </a:t>
                      </a:r>
                      <a:r>
                        <a:rPr kumimoji="0" lang="sk-SK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a.s</a:t>
                      </a:r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sk-SK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/>
                        <a:t>16:50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Zmeny v systéme aktivácie a oceňovania regulačnej elektriny – súvislosti a konzekvencie</a:t>
                      </a:r>
                      <a:endParaRPr lang="sk-SK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Richard </a:t>
                      </a:r>
                      <a:r>
                        <a:rPr kumimoji="0" lang="sk-SK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Procik</a:t>
                      </a:r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8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Yunex</a:t>
                      </a:r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s.r.o.</a:t>
                      </a:r>
                      <a:endParaRPr lang="sk-SK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Tabuľ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87291"/>
              </p:ext>
            </p:extLst>
          </p:nvPr>
        </p:nvGraphicFramePr>
        <p:xfrm>
          <a:off x="683568" y="1677052"/>
          <a:ext cx="7855603" cy="10318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548014323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3824838263"/>
                    </a:ext>
                  </a:extLst>
                </a:gridCol>
              </a:tblGrid>
              <a:tr h="10318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noProof="0" dirty="0"/>
                        <a:t>15:30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k-SK" sz="1800" b="1" kern="1200" baseline="0" noProof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</a:t>
                      </a:r>
                      <a:r>
                        <a:rPr kumimoji="0" lang="sk-SK" sz="1800" b="1" kern="1200" baseline="0" noProof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break</a:t>
                      </a:r>
                      <a:endParaRPr kumimoji="0" lang="sk-SK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3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795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Odborné prednášky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285827"/>
              </p:ext>
            </p:extLst>
          </p:nvPr>
        </p:nvGraphicFramePr>
        <p:xfrm>
          <a:off x="644198" y="2132856"/>
          <a:ext cx="7855603" cy="206373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35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20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r>
                        <a:rPr lang="sk-SK" noProof="0" dirty="0"/>
                        <a:t>17:20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Digitalizácia projektovania</a:t>
                      </a:r>
                      <a:endParaRPr kumimoji="0" lang="sk-SK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4">
                <a:tc v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sk-SK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Ing. Matúš Fedorko, EPLAN ENGINEERING CZ, s. r. 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1868">
                <a:tc>
                  <a:txBody>
                    <a:bodyPr/>
                    <a:lstStyle/>
                    <a:p>
                      <a:r>
                        <a:rPr lang="sk-SK" noProof="0" dirty="0"/>
                        <a:t>18:00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sk-SK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RAUT</a:t>
                      </a:r>
                      <a:r>
                        <a:rPr kumimoji="0" lang="sk-SK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diskusia, bilaterálne jednania, kultúrny program (hudba s možnosťou vlastného spevu)</a:t>
                      </a:r>
                      <a:endParaRPr kumimoji="0" lang="sk-SK" b="1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hlinkClick r:id="rId2" action="ppaction://hlinkpres?slideindex=1&amp;slidetitle=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4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85750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00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000">
        <p:circle/>
      </p:transition>
    </mc:Choice>
    <mc:Fallback xmlns="">
      <p:transition spd="slow" advTm="7000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989" y="1916832"/>
            <a:ext cx="4694022" cy="30243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068960"/>
            <a:ext cx="3944550" cy="2996952"/>
          </a:xfrm>
          <a:prstGeom prst="rect">
            <a:avLst/>
          </a:prstGeom>
        </p:spPr>
      </p:pic>
      <p:pic>
        <p:nvPicPr>
          <p:cNvPr id="7" name="Picture 2" descr="Sat-logo-rgb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011" y="548680"/>
            <a:ext cx="491808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1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703764"/>
            <a:ext cx="3015970" cy="2605556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132856"/>
            <a:ext cx="1670026" cy="2334503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42496"/>
            <a:ext cx="3345946" cy="121425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620688"/>
            <a:ext cx="5341707" cy="1214255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0FEC3811-0F99-FBF9-D9FA-2192B00833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789040"/>
            <a:ext cx="3933648" cy="247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3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6632"/>
            <a:ext cx="4631517" cy="216024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2896"/>
            <a:ext cx="4072491" cy="229281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8" y="3521784"/>
            <a:ext cx="4183816" cy="2355488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0060"/>
            <a:ext cx="3275856" cy="2456892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13176"/>
            <a:ext cx="3029109" cy="1705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:circle/>
      </p:transition>
    </mc:Choice>
    <mc:Fallback xmlns="">
      <p:transition spd="slow" advTm="6000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2202</TotalTime>
  <Words>271</Words>
  <Application>Microsoft Office PowerPoint</Application>
  <PresentationFormat>Prezentácia na obrazovke (4:3)</PresentationFormat>
  <Paragraphs>41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Calibri</vt:lpstr>
      <vt:lpstr>Constantia</vt:lpstr>
      <vt:lpstr>Wingdings 2</vt:lpstr>
      <vt:lpstr>Papier</vt:lpstr>
      <vt:lpstr>Moderné trendy  v elektroenergetike SR</vt:lpstr>
      <vt:lpstr>Odborné prednášky</vt:lpstr>
      <vt:lpstr>Odborné prednášky</vt:lpstr>
      <vt:lpstr>Odborné prednášky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Aktuálne problémy elektroenergetiky SR</dc:title>
  <dc:creator>DM</dc:creator>
  <cp:lastModifiedBy>Dušan Medveď</cp:lastModifiedBy>
  <cp:revision>278</cp:revision>
  <dcterms:created xsi:type="dcterms:W3CDTF">2009-11-04T13:23:41Z</dcterms:created>
  <dcterms:modified xsi:type="dcterms:W3CDTF">2024-11-06T07:55:30Z</dcterms:modified>
</cp:coreProperties>
</file>