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1"/>
  </p:handoutMasterIdLst>
  <p:sldIdLst>
    <p:sldId id="256" r:id="rId2"/>
    <p:sldId id="284" r:id="rId3"/>
    <p:sldId id="257" r:id="rId4"/>
    <p:sldId id="285" r:id="rId5"/>
    <p:sldId id="286" r:id="rId6"/>
    <p:sldId id="274" r:id="rId7"/>
    <p:sldId id="287" r:id="rId8"/>
    <p:sldId id="279" r:id="rId9"/>
    <p:sldId id="27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660"/>
  </p:normalViewPr>
  <p:slideViewPr>
    <p:cSldViewPr>
      <p:cViewPr varScale="1">
        <p:scale>
          <a:sx n="113" d="100"/>
          <a:sy n="113" d="100"/>
        </p:scale>
        <p:origin x="166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B758BF-2809-40C0-8D4C-535FD9A6B2DE}" type="datetimeFigureOut">
              <a:rPr lang="sk-SK"/>
              <a:pPr>
                <a:defRPr/>
              </a:pPr>
              <a:t>15.11.2023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AD02DA-A946-4E4B-9CD0-1A4DB0FBC04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3396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ovná spojnica 3"/>
          <p:cNvCxnSpPr/>
          <p:nvPr/>
        </p:nvCxnSpPr>
        <p:spPr>
          <a:xfrm>
            <a:off x="1463675" y="48577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4708525" y="48577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/>
          <p:cNvSpPr/>
          <p:nvPr/>
        </p:nvSpPr>
        <p:spPr>
          <a:xfrm>
            <a:off x="4540250" y="48339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4786322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2000240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7" name="Zástupný symbol dátumu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400F3-990D-4894-A3A6-91D19D2DF1F4}" type="datetimeFigureOut">
              <a:rPr lang="en-US"/>
              <a:pPr>
                <a:defRPr/>
              </a:pPr>
              <a:t>11/15/2023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8" name="Zástupný symbol čísla snímky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2294B-B49C-4357-A1C0-241A790BBAAA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Zástupný symbol päty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Budúcnosť slovenskej elektroenergetiky</a:t>
            </a:r>
            <a:r>
              <a:rPr lang="sk-SK"/>
              <a:t>,</a:t>
            </a:r>
            <a:br>
              <a:rPr lang="sk-SK"/>
            </a:br>
            <a:r>
              <a:rPr lang="sk-SK"/>
              <a:t>Šarpanec, Vysoké Tatry, 5.-6. novembra 2009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55193-85DE-4C59-8CF9-189635D64136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72F5-5226-474C-99C3-46291F6E3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7D66-EB37-4E9F-AA49-D7721FB4094C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04328-C76F-4064-9F48-D09FC85C5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7B58A-DF59-4D22-A2C0-5AC6EF160FA8}" type="datetimeFigureOut">
              <a:rPr lang="en-US"/>
              <a:pPr>
                <a:defRPr/>
              </a:pPr>
              <a:t>11/15/2023</a:t>
            </a:fld>
            <a:endParaRPr lang="en-US" dirty="0"/>
          </a:p>
        </p:txBody>
      </p:sp>
      <p:sp>
        <p:nvSpPr>
          <p:cNvPr id="5" name="Zástupný symbol čísla snímky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73A401C-8711-475B-8A0D-89535B5B1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Zástupný symbol päty 15"/>
          <p:cNvSpPr>
            <a:spLocks noGrp="1"/>
          </p:cNvSpPr>
          <p:nvPr>
            <p:ph type="ftr" sz="quarter" idx="12"/>
          </p:nvPr>
        </p:nvSpPr>
        <p:spPr>
          <a:xfrm>
            <a:off x="428625" y="6203950"/>
            <a:ext cx="5286375" cy="3841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ovná spojnica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7128C-2905-410C-8986-C4DF7BC5BF66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9FB0-598E-453C-A783-F1296C56E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CFA3C-4FD9-4B14-8434-CCA05BD1E9F8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B2821-48DA-4B50-A1EB-81727D5A3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ovná spojnica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0D4FC-D166-404B-A190-9103CD474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Zástupný symbol dátum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08FD5-EF4D-4744-AAE5-4C560E263DDF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5476-BA95-4213-AE3C-88EA5E99E28E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5EDFE-B940-449C-BCD1-97251CED9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A0B78-A8A5-4ABD-B4ED-30A2CC6C3D1D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980B-EA11-43EE-92B7-7DD8784C9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5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0EAEC-6EE3-4630-B23D-2986B2B2D47A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6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9F3D6-7EDE-43DF-A8F3-8C6F1A209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F0F8-2302-45D6-AD0E-52BFE7AE395C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6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55A7C-F2A3-4D77-B85A-9898190C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textu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B7ED48-A9AB-47B5-9F25-32851BCCC036}" type="datetimeFigureOut">
              <a:rPr lang="en-US"/>
              <a:pPr>
                <a:defRPr/>
              </a:pPr>
              <a:t>11/15/2023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  <a:p>
            <a:pPr>
              <a:defRPr/>
            </a:pPr>
            <a:endParaRPr lang="en-US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A703FC-4345-4969-9E72-0A9CF83582B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file:///C:\Documents%20and%20Settings\User\Desktop\14_10%20Kajanovic.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file:///C:\Documents%20and%20Settings\User\Desktop\14_10%20Kajanovic.pp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file:///C:\Documents%20and%20Settings\User\Desktop\14_10%20Kajanovic.pp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5719564"/>
            <a:ext cx="8496944" cy="8777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Poráč PARK, </a:t>
            </a:r>
            <a:r>
              <a:rPr lang="sk-SK" sz="2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Poráčska</a:t>
            </a:r>
            <a:r>
              <a:rPr lang="sk-SK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dolina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9.-10. novembra 2023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3249909"/>
            <a:ext cx="8352928" cy="11350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000" b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Moderné trendy </a:t>
            </a:r>
            <a:r>
              <a:rPr lang="sk-SK" sz="4000" b="1" dirty="0" smtClean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 elektroenergetike </a:t>
            </a:r>
            <a:r>
              <a:rPr lang="sk-SK" sz="4000" b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</a:t>
            </a: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333375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ĺžnik 3"/>
          <p:cNvSpPr/>
          <p:nvPr/>
        </p:nvSpPr>
        <p:spPr>
          <a:xfrm>
            <a:off x="107504" y="332656"/>
            <a:ext cx="885698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ODBORNÝ SEMINÁR</a:t>
            </a:r>
          </a:p>
          <a:p>
            <a:pPr algn="ctr"/>
            <a:r>
              <a:rPr lang="sk-SK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konaný pod záštitou</a:t>
            </a:r>
          </a:p>
          <a:p>
            <a:pPr algn="ctr"/>
            <a:r>
              <a:rPr lang="sk-SK" sz="2000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Ing. Miroslava </a:t>
            </a:r>
            <a:r>
              <a:rPr lang="sk-SK" sz="2000" i="1" dirty="0" err="1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Biroša</a:t>
            </a:r>
            <a:r>
              <a:rPr lang="sk-SK" sz="2000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</a:p>
          <a:p>
            <a:pPr algn="ctr"/>
            <a:r>
              <a:rPr lang="sk-SK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generálneho riaditeľa</a:t>
            </a:r>
          </a:p>
          <a:p>
            <a:pPr algn="ctr"/>
            <a:r>
              <a:rPr lang="sk-SK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BBF ELEKTRO, </a:t>
            </a:r>
            <a:r>
              <a:rPr lang="sk-SK" i="1" dirty="0" err="1" smtClean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s.r.o</a:t>
            </a:r>
            <a:endParaRPr lang="sk-SK" i="1" dirty="0" smtClean="0">
              <a:ln w="3200">
                <a:gradFill flip="none" rotWithShape="1">
                  <a:gsLst>
                    <a:gs pos="0">
                      <a:srgbClr val="000082"/>
                    </a:gs>
                    <a:gs pos="29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prstDash val="solid"/>
                <a:round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  <a:endParaRPr lang="sk-SK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018008"/>
              </p:ext>
            </p:extLst>
          </p:nvPr>
        </p:nvGraphicFramePr>
        <p:xfrm>
          <a:off x="644198" y="2349620"/>
          <a:ext cx="7855603" cy="30956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14:00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kumimoji="0" lang="nb-NO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rokov Katedry elektroenergetiky FEI TUKE</a:t>
                      </a:r>
                      <a:endParaRPr lang="sk-SK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i="1" noProof="0" dirty="0" smtClean="0">
                          <a:solidFill>
                            <a:schemeClr val="bg1"/>
                          </a:solidFill>
                        </a:rPr>
                        <a:t>prof. Ing. Roman Cimbala, PhD.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14:20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Riešenie prietokov jalového výkonu z DS do PS</a:t>
                      </a:r>
                      <a:endParaRPr lang="sk-SK" b="1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v-SE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Milan Straka, 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SEPS,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a.s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14:40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Toky jalového výkonu v DS – pilotné projekty kompenzácie</a:t>
                      </a:r>
                      <a:endParaRPr kumimoji="0" lang="sk-SK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 action="ppaction://hlinkpres?slideindex=1&amp;slidetitle=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Jozef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Tomčík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VSD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a.s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11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  <a:endParaRPr lang="sk-SK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096999"/>
              </p:ext>
            </p:extLst>
          </p:nvPr>
        </p:nvGraphicFramePr>
        <p:xfrm>
          <a:off x="644198" y="2325628"/>
          <a:ext cx="7855603" cy="30956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15:00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Uvádzanie do prevádzky 3. bloku JE Mochovce</a:t>
                      </a:r>
                      <a:endParaRPr lang="sk-SK" b="1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237413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i="1" noProof="0" dirty="0" smtClean="0">
                          <a:solidFill>
                            <a:schemeClr val="bg1"/>
                          </a:solidFill>
                        </a:rPr>
                        <a:t>Ing. Branislav Hatala, PhD., </a:t>
                      </a:r>
                      <a:r>
                        <a:rPr lang="sk-SK" i="1" noProof="0" dirty="0" err="1" smtClean="0">
                          <a:solidFill>
                            <a:schemeClr val="bg1"/>
                          </a:solidFill>
                        </a:rPr>
                        <a:t>VUJE</a:t>
                      </a:r>
                      <a:r>
                        <a:rPr lang="sk-SK" i="1" noProof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sk-SK" i="1" noProof="0" dirty="0" err="1" smtClean="0">
                          <a:solidFill>
                            <a:schemeClr val="bg1"/>
                          </a:solidFill>
                        </a:rPr>
                        <a:t>a.s</a:t>
                      </a:r>
                      <a:r>
                        <a:rPr lang="sk-SK" i="1" noProof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4852014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15:20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b="1" i="0" noProof="0" dirty="0" smtClean="0">
                          <a:solidFill>
                            <a:schemeClr val="bg1"/>
                          </a:solidFill>
                        </a:rPr>
                        <a:t>Vodíková budúcnosť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0414624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i="1" noProof="0" dirty="0" smtClean="0">
                          <a:solidFill>
                            <a:schemeClr val="bg1"/>
                          </a:solidFill>
                        </a:rPr>
                        <a:t>Ing. Branislav Hatala, PhD., </a:t>
                      </a:r>
                      <a:r>
                        <a:rPr lang="sk-SK" i="1" noProof="0" dirty="0" err="1" smtClean="0">
                          <a:solidFill>
                            <a:schemeClr val="bg1"/>
                          </a:solidFill>
                        </a:rPr>
                        <a:t>VUJE</a:t>
                      </a:r>
                      <a:r>
                        <a:rPr lang="sk-SK" i="1" noProof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sk-SK" i="1" noProof="0" dirty="0" err="1" smtClean="0">
                          <a:solidFill>
                            <a:schemeClr val="bg1"/>
                          </a:solidFill>
                        </a:rPr>
                        <a:t>a.s</a:t>
                      </a:r>
                      <a:r>
                        <a:rPr lang="sk-SK" i="1" noProof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4167"/>
                  </a:ext>
                </a:extLst>
              </a:tr>
              <a:tr h="1031868">
                <a:tc>
                  <a:txBody>
                    <a:bodyPr/>
                    <a:lstStyle/>
                    <a:p>
                      <a:r>
                        <a:rPr lang="sk-SK" noProof="0" dirty="0" smtClean="0"/>
                        <a:t>15:40-16:10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800" b="1" kern="1200" baseline="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Coffee</a:t>
                      </a:r>
                      <a:r>
                        <a:rPr kumimoji="0" lang="sk-SK" sz="1800" b="1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break</a:t>
                      </a:r>
                      <a:endParaRPr kumimoji="0" lang="sk-SK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741565"/>
                  </a:ext>
                </a:extLst>
              </a:tr>
            </a:tbl>
          </a:graphicData>
        </a:graphic>
      </p:graphicFrame>
      <p:pic>
        <p:nvPicPr>
          <p:cNvPr id="1436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  <a:endParaRPr lang="sk-SK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519095"/>
              </p:ext>
            </p:extLst>
          </p:nvPr>
        </p:nvGraphicFramePr>
        <p:xfrm>
          <a:off x="644198" y="2349620"/>
          <a:ext cx="7855603" cy="32197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16:10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Systémové riešenia vyvedenia výkonu z 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offshore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veterného parku</a:t>
                      </a:r>
                      <a:endParaRPr lang="sk-SK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i="1" noProof="0" dirty="0" smtClean="0">
                          <a:solidFill>
                            <a:schemeClr val="bg1"/>
                          </a:solidFill>
                        </a:rPr>
                        <a:t>Ing. Ján </a:t>
                      </a:r>
                      <a:r>
                        <a:rPr lang="sk-SK" i="1" noProof="0" dirty="0" err="1" smtClean="0">
                          <a:solidFill>
                            <a:schemeClr val="bg1"/>
                          </a:solidFill>
                        </a:rPr>
                        <a:t>Dzedina</a:t>
                      </a:r>
                      <a:r>
                        <a:rPr lang="sk-SK" i="1" noProof="0" dirty="0" smtClean="0">
                          <a:solidFill>
                            <a:schemeClr val="bg1"/>
                          </a:solidFill>
                        </a:rPr>
                        <a:t>, Hitachi Energy Slovakia, s. r. 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16:30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Meranie energie jednoducho a s bezdrôtovou komunikáciou</a:t>
                      </a:r>
                      <a:endParaRPr lang="sk-SK" b="1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Jiří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Dražan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Schneider Electric Slovakia spol.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s.r.o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16:50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Digitalizácia v energetike</a:t>
                      </a:r>
                      <a:endParaRPr kumimoji="0" lang="sk-SK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 action="ppaction://hlinkpres?slideindex=1&amp;slidetitle=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Rastislav Mikuláš, SIEMENS,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s.r.o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129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  <a:endParaRPr lang="sk-SK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304844"/>
              </p:ext>
            </p:extLst>
          </p:nvPr>
        </p:nvGraphicFramePr>
        <p:xfrm>
          <a:off x="644198" y="2349620"/>
          <a:ext cx="7855603" cy="32197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17:10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Digitalizácia výroby rozvádzačov</a:t>
                      </a:r>
                      <a:endParaRPr lang="sk-SK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i="1" noProof="0" dirty="0" smtClean="0">
                          <a:solidFill>
                            <a:schemeClr val="bg1"/>
                          </a:solidFill>
                        </a:rPr>
                        <a:t>Ing. Matúš Fedorko, </a:t>
                      </a:r>
                      <a:r>
                        <a:rPr lang="sk-SK" i="1" noProof="0" dirty="0" err="1" smtClean="0">
                          <a:solidFill>
                            <a:schemeClr val="bg1"/>
                          </a:solidFill>
                        </a:rPr>
                        <a:t>EPLAN</a:t>
                      </a:r>
                      <a:r>
                        <a:rPr lang="sk-SK" i="1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k-SK" i="1" noProof="0" dirty="0" err="1" smtClean="0">
                          <a:solidFill>
                            <a:schemeClr val="bg1"/>
                          </a:solidFill>
                        </a:rPr>
                        <a:t>ENGINEERING</a:t>
                      </a:r>
                      <a:r>
                        <a:rPr lang="sk-SK" i="1" noProof="0" dirty="0" smtClean="0">
                          <a:solidFill>
                            <a:schemeClr val="bg1"/>
                          </a:solidFill>
                        </a:rPr>
                        <a:t> CZ, s. r. o.</a:t>
                      </a:r>
                    </a:p>
                    <a:p>
                      <a:r>
                        <a:rPr lang="sk-SK" i="1" noProof="0" dirty="0" smtClean="0">
                          <a:solidFill>
                            <a:schemeClr val="bg1"/>
                          </a:solidFill>
                        </a:rPr>
                        <a:t>Ing. Jozef </a:t>
                      </a:r>
                      <a:r>
                        <a:rPr lang="sk-SK" i="1" noProof="0" dirty="0" err="1" smtClean="0">
                          <a:solidFill>
                            <a:schemeClr val="bg1"/>
                          </a:solidFill>
                        </a:rPr>
                        <a:t>Hockicko</a:t>
                      </a:r>
                      <a:r>
                        <a:rPr lang="sk-SK" i="1" noProof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sk-SK" i="1" noProof="0" dirty="0" err="1" smtClean="0">
                          <a:solidFill>
                            <a:schemeClr val="bg1"/>
                          </a:solidFill>
                        </a:rPr>
                        <a:t>HASMA</a:t>
                      </a:r>
                      <a:r>
                        <a:rPr lang="sk-SK" i="1" noProof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sk-SK" i="1" noProof="0" dirty="0" err="1" smtClean="0">
                          <a:solidFill>
                            <a:schemeClr val="bg1"/>
                          </a:solidFill>
                        </a:rPr>
                        <a:t>s.r.o</a:t>
                      </a:r>
                      <a:r>
                        <a:rPr lang="sk-SK" i="1" noProof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17:30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Inovácie a technologické výzvy VN portfólia</a:t>
                      </a:r>
                      <a:endParaRPr lang="sk-SK" b="1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Marek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Hanuštiak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ABB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s.r.o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1868">
                <a:tc>
                  <a:txBody>
                    <a:bodyPr/>
                    <a:lstStyle/>
                    <a:p>
                      <a:r>
                        <a:rPr lang="sk-SK" noProof="0" dirty="0" smtClean="0"/>
                        <a:t>17:50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RAUT</a:t>
                      </a:r>
                      <a:r>
                        <a:rPr kumimoji="0" lang="sk-SK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, diskusia, bilaterálne jednania, kultúrny program (hudba s možnosťou vlastného spevu)</a:t>
                      </a:r>
                      <a:endParaRPr kumimoji="0" lang="sk-SK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  <a:hlinkClick r:id="rId2" action="ppaction://hlinkpres?slideindex=1&amp;slidetitle=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919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989" y="1916832"/>
            <a:ext cx="4694022" cy="3024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64704"/>
            <a:ext cx="3083962" cy="2664296"/>
          </a:xfrm>
          <a:prstGeom prst="rect">
            <a:avLst/>
          </a:prstGeom>
        </p:spPr>
      </p:pic>
      <p:pic>
        <p:nvPicPr>
          <p:cNvPr id="9" name="Picture 2" descr="Sat-logo-rgb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56347"/>
            <a:ext cx="3672408" cy="150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570353"/>
            <a:ext cx="5079157" cy="115457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692696"/>
            <a:ext cx="493348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681904"/>
            <a:ext cx="2376264" cy="146546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22" y="2487339"/>
            <a:ext cx="2992546" cy="143487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53" y="4116784"/>
            <a:ext cx="1656184" cy="2315153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24" y="1959161"/>
            <a:ext cx="4621424" cy="1864817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3507"/>
            <a:ext cx="6184946" cy="116055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33694"/>
            <a:ext cx="4727457" cy="14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068000" cy="228825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88840"/>
            <a:ext cx="4068000" cy="305100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49080"/>
            <a:ext cx="4068000" cy="2288251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75" y="4083330"/>
            <a:ext cx="4067944" cy="2288219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347" y="404664"/>
            <a:ext cx="4068000" cy="2288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2109</TotalTime>
  <Words>249</Words>
  <Application>Microsoft Office PowerPoint</Application>
  <PresentationFormat>Prezentácia na obrazovke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Calibri</vt:lpstr>
      <vt:lpstr>Constantia</vt:lpstr>
      <vt:lpstr>Wingdings 2</vt:lpstr>
      <vt:lpstr>Papier</vt:lpstr>
      <vt:lpstr>Moderné trendy v elektroenergetike SR</vt:lpstr>
      <vt:lpstr>Odborné prednášky</vt:lpstr>
      <vt:lpstr>Odborné prednášky</vt:lpstr>
      <vt:lpstr>Odborné prednášky</vt:lpstr>
      <vt:lpstr>Odborné prednášky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Moderné trendy v elektroenergetike SR</dc:title>
  <dc:creator>DM</dc:creator>
  <cp:lastModifiedBy>Dušan Medveď</cp:lastModifiedBy>
  <cp:revision>279</cp:revision>
  <dcterms:created xsi:type="dcterms:W3CDTF">2009-11-04T13:23:41Z</dcterms:created>
  <dcterms:modified xsi:type="dcterms:W3CDTF">2023-11-15T11:16:59Z</dcterms:modified>
</cp:coreProperties>
</file>