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6" r:id="rId2"/>
    <p:sldId id="257" r:id="rId3"/>
    <p:sldId id="281" r:id="rId4"/>
    <p:sldId id="282" r:id="rId5"/>
    <p:sldId id="283" r:id="rId6"/>
    <p:sldId id="274" r:id="rId7"/>
    <p:sldId id="279" r:id="rId8"/>
    <p:sldId id="280" r:id="rId9"/>
    <p:sldId id="27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60"/>
  </p:normalViewPr>
  <p:slideViewPr>
    <p:cSldViewPr>
      <p:cViewPr varScale="1">
        <p:scale>
          <a:sx n="121" d="100"/>
          <a:sy n="121" d="100"/>
        </p:scale>
        <p:origin x="13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758BF-2809-40C0-8D4C-535FD9A6B2DE}" type="datetimeFigureOut">
              <a:rPr lang="sk-SK"/>
              <a:pPr>
                <a:defRPr/>
              </a:pPr>
              <a:t>08.11.2022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AD02DA-A946-4E4B-9CD0-1A4DB0FBC0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396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146367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70852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4540250" y="48339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4786322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2000240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7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00F3-990D-4894-A3A6-91D19D2DF1F4}" type="datetimeFigureOut">
              <a:rPr lang="en-US"/>
              <a:pPr>
                <a:defRPr/>
              </a:pPr>
              <a:t>11/8/2022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Zástupný symbol čísla snímky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294B-B49C-4357-A1C0-241A790BBAA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Budúcnosť slovenskej elektroenergetiky</a:t>
            </a:r>
            <a:r>
              <a:rPr lang="sk-SK"/>
              <a:t>,</a:t>
            </a:r>
            <a:br>
              <a:rPr lang="sk-SK"/>
            </a:br>
            <a:r>
              <a:rPr lang="sk-SK"/>
              <a:t>Šarpanec, Vysoké Tatry, 5.-6. novembra 2009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5193-85DE-4C59-8CF9-189635D64136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72F5-5226-474C-99C3-46291F6E3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7D66-EB37-4E9F-AA49-D7721FB4094C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4328-C76F-4064-9F48-D09FC85C5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B58A-DF59-4D22-A2C0-5AC6EF160FA8}" type="datetimeFigureOut">
              <a:rPr lang="en-US"/>
              <a:pPr>
                <a:defRPr/>
              </a:pPr>
              <a:t>11/8/2022</a:t>
            </a:fld>
            <a:endParaRPr lang="en-US" dirty="0"/>
          </a:p>
        </p:txBody>
      </p:sp>
      <p:sp>
        <p:nvSpPr>
          <p:cNvPr id="5" name="Zástupný symbol čísla snímky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73A401C-8711-475B-8A0D-89535B5B1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Zástupný symbol päty 15"/>
          <p:cNvSpPr>
            <a:spLocks noGrp="1"/>
          </p:cNvSpPr>
          <p:nvPr>
            <p:ph type="ftr" sz="quarter" idx="12"/>
          </p:nvPr>
        </p:nvSpPr>
        <p:spPr>
          <a:xfrm>
            <a:off x="428625" y="6203950"/>
            <a:ext cx="5286375" cy="384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128C-2905-410C-8986-C4DF7BC5BF66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9FB0-598E-453C-A783-F1296C56E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FA3C-4FD9-4B14-8434-CCA05BD1E9F8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2821-48DA-4B50-A1EB-81727D5A3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ovná spojnica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D4FC-D166-404B-A190-9103CD474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8FD5-EF4D-4744-AAE5-4C560E263DDF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5476-BA95-4213-AE3C-88EA5E99E28E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EDFE-B940-449C-BCD1-97251CED9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0B78-A8A5-4ABD-B4ED-30A2CC6C3D1D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980B-EA11-43EE-92B7-7DD8784C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EAEC-6EE3-4630-B23D-2986B2B2D47A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F3D6-7EDE-43DF-A8F3-8C6F1A209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F0F8-2302-45D6-AD0E-52BFE7AE395C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5A7C-F2A3-4D77-B85A-9898190C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textu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7ED48-A9AB-47B5-9F25-32851BCCC036}" type="datetimeFigureOut">
              <a:rPr lang="en-US"/>
              <a:pPr>
                <a:defRPr/>
              </a:pPr>
              <a:t>11/8/2022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  <a:p>
            <a:pPr>
              <a:defRPr/>
            </a:pPr>
            <a:endParaRPr lang="en-US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A703FC-4345-4969-9E72-0A9CF83582B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719564"/>
            <a:ext cx="8496944" cy="8777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 PARK, </a:t>
            </a:r>
            <a:r>
              <a:rPr lang="sk-SK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Poráčska</a:t>
            </a: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dolina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3.-4. novembra 2022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249909"/>
            <a:ext cx="9144000" cy="11350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000" b="1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Aktuálne </a:t>
            </a:r>
            <a:r>
              <a:rPr lang="sk-SK" sz="4000" b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problémy </a:t>
            </a:r>
            <a:r>
              <a:rPr lang="sk-SK" sz="4000" b="1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elektroenergetiky SR</a:t>
            </a:r>
            <a:endParaRPr lang="sk-SK" sz="4000" b="1" dirty="0">
              <a:ln w="3200">
                <a:gradFill flip="none" rotWithShape="1">
                  <a:gsLst>
                    <a:gs pos="0">
                      <a:srgbClr val="000082"/>
                    </a:gs>
                    <a:gs pos="29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3337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107504" y="332656"/>
            <a:ext cx="885698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ODBORNÝ SEMINÁR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konaný pod záštitou</a:t>
            </a:r>
          </a:p>
          <a:p>
            <a:pPr algn="ctr"/>
            <a:r>
              <a:rPr lang="sk-SK" sz="20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Ing. Miroslava </a:t>
            </a:r>
            <a:r>
              <a:rPr lang="sk-SK" sz="2000" i="1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Biroša</a:t>
            </a:r>
            <a:r>
              <a:rPr lang="sk-SK" sz="20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generálneho riaditeľa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BBF ELEKTRO, </a:t>
            </a:r>
            <a:r>
              <a:rPr lang="sk-SK" i="1" dirty="0" err="1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s.r.o</a:t>
            </a:r>
            <a:endParaRPr lang="sk-SK" i="1" dirty="0" smtClean="0">
              <a:ln w="3200">
                <a:gradFill flip="none" rotWithShape="1">
                  <a:gsLst>
                    <a:gs pos="0">
                      <a:srgbClr val="000082"/>
                    </a:gs>
                    <a:gs pos="29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016313"/>
              </p:ext>
            </p:extLst>
          </p:nvPr>
        </p:nvGraphicFramePr>
        <p:xfrm>
          <a:off x="644198" y="2132856"/>
          <a:ext cx="7855603" cy="42516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14:00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nb-NO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rokov Katedry elektroenergetiky FEI TUKE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i="1" noProof="0" dirty="0" err="1" smtClean="0">
                          <a:solidFill>
                            <a:schemeClr val="bg1"/>
                          </a:solidFill>
                        </a:rPr>
                        <a:t>Dr.h.c</a:t>
                      </a: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. prof. Ing. Michal Kolcun, PhD.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14:20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Významné výpadky v kontinentálnej Európe v roku 2021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Stanislav Prieložný, SEPS,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14:40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Núdzová synchronizácia Ukrajiny a Moldavska ku sieťam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ENTSO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 dňa 16.3.2022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Stanislav Prieložný, SEPS,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15:00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Odstránenie kritického miesta v PS SR Veľký Ďur – Levice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237413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i="1" noProof="0" dirty="0" smtClean="0">
                          <a:solidFill>
                            <a:schemeClr val="bg1"/>
                          </a:solidFill>
                        </a:rPr>
                        <a:t>Ing. Milan Straka, SEPS, a.s.</a:t>
                      </a:r>
                      <a:endParaRPr lang="sk-SK" i="1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4852014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700056"/>
              </p:ext>
            </p:extLst>
          </p:nvPr>
        </p:nvGraphicFramePr>
        <p:xfrm>
          <a:off x="644198" y="2132856"/>
          <a:ext cx="7855603" cy="43757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 smtClean="0"/>
                        <a:t>15:20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 pripájania zdrojov vo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VSD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Jozef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Tomčík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VSD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15:40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Linxon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ako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EPC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dodávateľ pre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Seagreen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Najväčší škótsky veterný park s najhlbším základom na svete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Michal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Kolcun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ml.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Linxon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Slovakia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s.r.o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16:00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posledné novinky zo sveta rozvádzačov vysokého napätia a digitalizácie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Karol Majer,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s.r.o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1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 smtClean="0"/>
                        <a:t>16:20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1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Coffee</a:t>
                      </a:r>
                      <a:r>
                        <a:rPr kumimoji="0" lang="sk-SK" sz="1800" b="1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break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13225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52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019110"/>
              </p:ext>
            </p:extLst>
          </p:nvPr>
        </p:nvGraphicFramePr>
        <p:xfrm>
          <a:off x="644198" y="2132856"/>
          <a:ext cx="7855603" cy="33438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16:40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Nová generácia distribučných rozvádzačov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AirSeT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AirSeT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AirSeT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Ing. Radomír Doležal, Schneider Electric Slovakia spol. </a:t>
                      </a:r>
                      <a:r>
                        <a:rPr lang="sk-SK" i="1" noProof="0" dirty="0" err="1" smtClean="0">
                          <a:solidFill>
                            <a:schemeClr val="bg1"/>
                          </a:solidFill>
                        </a:rPr>
                        <a:t>s.r.o</a:t>
                      </a: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17:00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EPLAN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elektroenergetike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Matúš Fedorko,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EPLAN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CZ, s. r. o.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17:20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Nová generácia biologicky odbúrateľného, transformátorového oleja Shell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Ladislav Kučera,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AutoMax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Slovakia, s. r. o.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2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654352"/>
              </p:ext>
            </p:extLst>
          </p:nvPr>
        </p:nvGraphicFramePr>
        <p:xfrm>
          <a:off x="644198" y="2132856"/>
          <a:ext cx="7855603" cy="3219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17:40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Priemyselná energetika na východnom Slovensku – minulosť, prítomnosť a budúcnosť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Ing. Miroslav </a:t>
                      </a:r>
                      <a:r>
                        <a:rPr lang="sk-SK" i="1" noProof="0" dirty="0" err="1" smtClean="0">
                          <a:solidFill>
                            <a:schemeClr val="bg1"/>
                          </a:solidFill>
                        </a:rPr>
                        <a:t>Jurčišin</a:t>
                      </a: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, NEMEC </a:t>
                      </a:r>
                      <a:r>
                        <a:rPr lang="sk-SK" i="1" noProof="0" dirty="0" err="1" smtClean="0">
                          <a:solidFill>
                            <a:schemeClr val="bg1"/>
                          </a:solidFill>
                        </a:rPr>
                        <a:t>elektromontáže</a:t>
                      </a: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sk-SK" i="1" noProof="0" dirty="0" err="1" smtClean="0">
                          <a:solidFill>
                            <a:schemeClr val="bg1"/>
                          </a:solidFill>
                        </a:rPr>
                        <a:t>s.r.o</a:t>
                      </a: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18:00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Efektívny šéf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Soňa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Sopóci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Brchnelová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Affida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s.r.o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868">
                <a:tc>
                  <a:txBody>
                    <a:bodyPr/>
                    <a:lstStyle/>
                    <a:p>
                      <a:r>
                        <a:rPr lang="sk-SK" noProof="0" dirty="0" smtClean="0"/>
                        <a:t>18:20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RAUT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diskusia, bilaterálne jednania, kultúrny program (hudba s možnosťou vlastného spevu)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0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89" y="1916832"/>
            <a:ext cx="4694022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2583860" cy="2232248"/>
          </a:xfrm>
          <a:prstGeom prst="rect">
            <a:avLst/>
          </a:prstGeom>
        </p:spPr>
      </p:pic>
      <p:pic>
        <p:nvPicPr>
          <p:cNvPr id="9" name="Picture 2" descr="Sat-logo-rgb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2" y="4149080"/>
            <a:ext cx="3672408" cy="150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93681"/>
            <a:ext cx="3096344" cy="1909543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93" y="1340768"/>
            <a:ext cx="3742547" cy="11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5" y="1268760"/>
            <a:ext cx="4754912" cy="188945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4664"/>
            <a:ext cx="2388121" cy="333831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60938"/>
            <a:ext cx="3169319" cy="200789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7" y="4360938"/>
            <a:ext cx="468052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4" y="4005344"/>
            <a:ext cx="3780000" cy="2520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06" y="3977196"/>
            <a:ext cx="3780000" cy="252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4" y="444058"/>
            <a:ext cx="3780000" cy="25200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06" y="411448"/>
            <a:ext cx="3780000" cy="252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06" y="2205144"/>
            <a:ext cx="3780000" cy="25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2061</TotalTime>
  <Words>308</Words>
  <Application>Microsoft Office PowerPoint</Application>
  <PresentationFormat>Prezentácia na obrazovke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Constantia</vt:lpstr>
      <vt:lpstr>Wingdings 2</vt:lpstr>
      <vt:lpstr>Papier</vt:lpstr>
      <vt:lpstr>Aktuálne problémy elektroenergetiky SR</vt:lpstr>
      <vt:lpstr>Odborné prednášky</vt:lpstr>
      <vt:lpstr>Odborné prednášky</vt:lpstr>
      <vt:lpstr>Odborné prednášky</vt:lpstr>
      <vt:lpstr>Odborné prednášky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Aktuálne problémy elektroenergetiky SR</dc:title>
  <dc:creator>DM</dc:creator>
  <cp:lastModifiedBy>Dušan Medveď</cp:lastModifiedBy>
  <cp:revision>266</cp:revision>
  <dcterms:created xsi:type="dcterms:W3CDTF">2009-11-04T13:23:41Z</dcterms:created>
  <dcterms:modified xsi:type="dcterms:W3CDTF">2022-11-08T10:03:15Z</dcterms:modified>
</cp:coreProperties>
</file>