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76" r:id="rId4"/>
    <p:sldId id="277" r:id="rId5"/>
    <p:sldId id="258" r:id="rId6"/>
    <p:sldId id="282" r:id="rId7"/>
    <p:sldId id="274" r:id="rId8"/>
    <p:sldId id="279" r:id="rId9"/>
    <p:sldId id="280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 varScale="1">
        <p:scale>
          <a:sx n="106" d="100"/>
          <a:sy n="106" d="100"/>
        </p:scale>
        <p:origin x="18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758BF-2809-40C0-8D4C-535FD9A6B2DE}" type="datetimeFigureOut">
              <a:rPr lang="sk-SK"/>
              <a:pPr>
                <a:defRPr/>
              </a:pPr>
              <a:t>5. 11. 2019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D02DA-A946-4E4B-9CD0-1A4DB0FBC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146367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70852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48339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7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F3-990D-4894-A3A6-91D19D2DF1F4}" type="datetimeFigureOut">
              <a:rPr lang="en-US"/>
              <a:pPr>
                <a:defRPr/>
              </a:pPr>
              <a:t>11/5/2019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294B-B49C-4357-A1C0-241A790BBA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Budúcnosť slovenskej elektroenergetiky</a:t>
            </a:r>
            <a:r>
              <a:rPr lang="sk-SK"/>
              <a:t>,</a:t>
            </a:r>
            <a:br>
              <a:rPr lang="sk-SK"/>
            </a:br>
            <a:r>
              <a:rPr lang="sk-SK"/>
              <a:t>Šarpanec, Vysoké Tatry, 5.-6. novembra 2009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5193-85DE-4C59-8CF9-189635D64136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2F5-5226-474C-99C3-46291F6E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D66-EB37-4E9F-AA49-D7721FB4094C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4328-C76F-4064-9F48-D09FC85C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58A-DF59-4D22-A2C0-5AC6EF160FA8}" type="datetimeFigureOut">
              <a:rPr lang="en-US"/>
              <a:pPr>
                <a:defRPr/>
              </a:pPr>
              <a:t>11/5/2019</a:t>
            </a:fld>
            <a:endParaRPr lang="en-US" dirty="0"/>
          </a:p>
        </p:txBody>
      </p:sp>
      <p:sp>
        <p:nvSpPr>
          <p:cNvPr id="5" name="Zástupný symbol čísla snímky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3A401C-8711-475B-8A0D-89535B5B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äty 15"/>
          <p:cNvSpPr>
            <a:spLocks noGrp="1"/>
          </p:cNvSpPr>
          <p:nvPr>
            <p:ph type="ftr" sz="quarter" idx="12"/>
          </p:nvPr>
        </p:nvSpPr>
        <p:spPr>
          <a:xfrm>
            <a:off x="428625" y="6203950"/>
            <a:ext cx="5286375" cy="384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128C-2905-410C-8986-C4DF7BC5BF66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FB0-598E-453C-A783-F1296C56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FA3C-4FD9-4B14-8434-CCA05BD1E9F8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2821-48DA-4B50-A1EB-81727D5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4FC-D166-404B-A190-9103CD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FD5-EF4D-4744-AAE5-4C560E263DDF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5476-BA95-4213-AE3C-88EA5E99E28E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EDFE-B940-449C-BCD1-97251CED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0B78-A8A5-4ABD-B4ED-30A2CC6C3D1D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80B-EA11-43EE-92B7-7DD8784C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AEC-6EE3-4630-B23D-2986B2B2D47A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F3D6-7EDE-43DF-A8F3-8C6F1A20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F0F8-2302-45D6-AD0E-52BFE7AE395C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A7C-F2A3-4D77-B85A-9898190C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tex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7ED48-A9AB-47B5-9F25-32851BCCC036}" type="datetimeFigureOut">
              <a:rPr lang="en-US"/>
              <a:pPr>
                <a:defRPr/>
              </a:pPr>
              <a:t>11/5/2019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  <a:p>
            <a:pPr>
              <a:defRPr/>
            </a:pPr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03FC-4345-4969-9E72-0A9CF83582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19564"/>
            <a:ext cx="8496944" cy="877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 PARK, </a:t>
            </a:r>
            <a:r>
              <a:rPr lang="sk-SK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Poráčska</a:t>
            </a: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dolina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7.-8. novembra 2019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49909"/>
            <a:ext cx="9144000" cy="113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Aktuálne </a:t>
            </a: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 </a:t>
            </a: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elektroenergetiky SR</a:t>
            </a:r>
            <a:endParaRPr lang="sk-SK" sz="4000" b="1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33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107504" y="332656"/>
            <a:ext cx="88569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ODBORNÝ SEMINÁR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konaný pod záštitou</a:t>
            </a:r>
          </a:p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Miroslava </a:t>
            </a:r>
            <a:r>
              <a:rPr lang="sk-SK" sz="2000" i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Biroša</a:t>
            </a:r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generálneho riaditeľa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BBF ELEKTRO, </a:t>
            </a:r>
            <a:r>
              <a:rPr lang="sk-SK" i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s.r.o</a:t>
            </a:r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endParaRPr lang="sk-SK" i="1" dirty="0" smtClean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i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endParaRPr lang="sk-SK" i="1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i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 </a:t>
            </a:r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príležitosti 50. výročia založenia 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Fakulty elektrotechniky a informatiky Technickej univerzity v </a:t>
            </a:r>
            <a:r>
              <a:rPr lang="sk-SK" i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Košiciach</a:t>
            </a:r>
            <a:endParaRPr lang="sk-SK" sz="2200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4" y="4063801"/>
            <a:ext cx="3810356" cy="254023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44" y="4063801"/>
            <a:ext cx="3810360" cy="254023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05" y="427614"/>
            <a:ext cx="3745994" cy="249732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3" y="404663"/>
            <a:ext cx="3780421" cy="252028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2" y="2265040"/>
            <a:ext cx="3815916" cy="2543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64807"/>
              </p:ext>
            </p:extLst>
          </p:nvPr>
        </p:nvGraphicFramePr>
        <p:xfrm>
          <a:off x="644198" y="2132856"/>
          <a:ext cx="7855603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rokov Fakulty elektrotechniky a informatiky 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TUKE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Dr.h.c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 prof. Ing. Michal Kolcun, PhD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Čistá energia pre všetkých Európanov?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Vladimír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Palko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SEPS,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14:50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Digitalizácia procesu leteckej diagnostiky vedení v prostredí SEPS,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Ľuboš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Holka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PhD., SEPS,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01665"/>
              </p:ext>
            </p:extLst>
          </p:nvPr>
        </p:nvGraphicFramePr>
        <p:xfrm>
          <a:off x="642910" y="1988840"/>
          <a:ext cx="7858180" cy="42586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5995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Identifikácia miesta poruchy na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pomocou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elektromerov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549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Slavomír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Veseleňák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VSD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995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Budovanie bezpečnej infraštruktúry inteligentného merania vo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VSD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549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Jozef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Dudiak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PhD.,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VSD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5995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15:50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Nové materiály pre výrobu a uskladnenie energie - prehľad o aktivitách na Ústave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geotechniky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SAV.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3549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RNDr. Martin Fabián, PhD., Slovenská akadémia vied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1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77864"/>
              </p:ext>
            </p:extLst>
          </p:nvPr>
        </p:nvGraphicFramePr>
        <p:xfrm>
          <a:off x="642910" y="2060848"/>
          <a:ext cx="7858180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Nabíjacie stanice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Leoš Kabát, Schneider Electric Slovakia spol. s.r.o.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cs-CZ" sz="1800" i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16:50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Unifikovaný dizajn zapuzdrených rozhodní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VVN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el. staniciach realizovaných firmou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Linxon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Ján Demeter,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Linxon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Slovakia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s. r. 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8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0674"/>
              </p:ext>
            </p:extLst>
          </p:nvPr>
        </p:nvGraphicFramePr>
        <p:xfrm>
          <a:off x="642910" y="2060848"/>
          <a:ext cx="7858180" cy="33438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Technológie pre chránenie, automatizáciu a riadenie energetických zariadení."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Slavomir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Pariľak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Montáže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Čakovice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17:30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Novinky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SEZ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Krompachy</a:t>
                      </a:r>
                      <a:endParaRPr lang="sk-SK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Roman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Živčák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SEZ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Krompachy,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b="0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17:50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Predstavenie firmy </a:t>
                      </a:r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Reflow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 ako zástupcu značiek </a:t>
                      </a:r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Riken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Keiki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Metso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 na Slovensku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Rudolf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Chochula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REFLOW,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r.o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b="0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26008182"/>
                  </a:ext>
                </a:extLst>
              </a:tr>
            </a:tbl>
          </a:graphicData>
        </a:graphic>
      </p:graphicFrame>
      <p:pic>
        <p:nvPicPr>
          <p:cNvPr id="15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64194"/>
              </p:ext>
            </p:extLst>
          </p:nvPr>
        </p:nvGraphicFramePr>
        <p:xfrm>
          <a:off x="642910" y="2060848"/>
          <a:ext cx="7858180" cy="28279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18:10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Osloboďte sa od zaneprázdnenosti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Soňa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Sopóci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Brchnelová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Affida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ESSENCE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Erasmus+ On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Energy Systems</a:t>
                      </a:r>
                      <a:endParaRPr lang="sk-SK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Dr.h.c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prof. Ing. Michal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Kolcun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PhD., doc. Ing. Dušan Medveď, PhD.,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TUKE</a:t>
                      </a:r>
                      <a:endParaRPr lang="sk-SK" b="0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Raut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, diskusia, bilaterálne jednania, kultúrny program (hudba s možnosťou vlastného spevu)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0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89" y="1916832"/>
            <a:ext cx="4694022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6185"/>
            <a:ext cx="3250663" cy="28083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r="32466" b="46338"/>
          <a:stretch/>
        </p:blipFill>
        <p:spPr>
          <a:xfrm>
            <a:off x="755576" y="422951"/>
            <a:ext cx="2774603" cy="1493881"/>
          </a:xfrm>
          <a:prstGeom prst="rect">
            <a:avLst/>
          </a:prstGeom>
        </p:spPr>
      </p:pic>
      <p:pic>
        <p:nvPicPr>
          <p:cNvPr id="9" name="Picture 2" descr="Sat-logo-rgb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06414"/>
            <a:ext cx="4351447" cy="178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55" y="4670395"/>
            <a:ext cx="2448272" cy="184820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951"/>
            <a:ext cx="2417019" cy="15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4751625" cy="108012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2351210" cy="161645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4989274" cy="156337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6692"/>
            <a:ext cx="328442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1761</TotalTime>
  <Words>350</Words>
  <Application>Microsoft Office PowerPoint</Application>
  <PresentationFormat>Prezentácia na obrazovke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Papier</vt:lpstr>
      <vt:lpstr>Aktuálne problémy elektroenergetiky SR</vt:lpstr>
      <vt:lpstr>Odborné prednášky</vt:lpstr>
      <vt:lpstr>Odborné prednášky</vt:lpstr>
      <vt:lpstr>Odborné prednášky</vt:lpstr>
      <vt:lpstr>Odborné prednášky</vt:lpstr>
      <vt:lpstr>Odborné prednášky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Aktuálne otázky elektroenergetiky SR</dc:title>
  <dc:creator>DM</dc:creator>
  <cp:lastModifiedBy>Katedra elektroenergetiky</cp:lastModifiedBy>
  <cp:revision>253</cp:revision>
  <dcterms:created xsi:type="dcterms:W3CDTF">2009-11-04T13:23:41Z</dcterms:created>
  <dcterms:modified xsi:type="dcterms:W3CDTF">2019-11-05T07:01:46Z</dcterms:modified>
</cp:coreProperties>
</file>