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76" r:id="rId4"/>
    <p:sldId id="277" r:id="rId5"/>
    <p:sldId id="258" r:id="rId6"/>
    <p:sldId id="274" r:id="rId7"/>
    <p:sldId id="281" r:id="rId8"/>
    <p:sldId id="279" r:id="rId9"/>
    <p:sldId id="280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 varScale="1">
        <p:scale>
          <a:sx n="106" d="100"/>
          <a:sy n="106" d="100"/>
        </p:scale>
        <p:origin x="18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8. 11. 2018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11/8/2018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11/8/2018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11/8/2018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Desktop\14_10%20Kajanovic.ppt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8.-9. novembra 2018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49909"/>
            <a:ext cx="9144000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Aktuálne </a:t>
            </a: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</a:t>
            </a: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elektroenergetiky SR</a:t>
            </a:r>
            <a:endParaRPr lang="sk-SK" sz="4000" b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2286000" y="332656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000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BBF ELEKTRO, </a:t>
            </a:r>
            <a:r>
              <a:rPr lang="sk-SK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s.r.o</a:t>
            </a:r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endParaRPr lang="sk-SK" i="1" dirty="0" smtClean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i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endParaRPr lang="sk-SK" i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 príležitosti 45. výročia založenia 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Katedry </a:t>
            </a:r>
            <a:r>
              <a:rPr lang="sk-SK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elektroenergetiky</a:t>
            </a:r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FEI TUKE</a:t>
            </a:r>
            <a:r>
              <a:rPr lang="sk-SK" sz="22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sk-SK" sz="2200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3988901" cy="342024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449695"/>
            <a:ext cx="4264174" cy="27486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3284984"/>
            <a:ext cx="5128270" cy="344111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7" y="3455977"/>
            <a:ext cx="4972984" cy="3270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57933"/>
              </p:ext>
            </p:extLst>
          </p:nvPr>
        </p:nvGraphicFramePr>
        <p:xfrm>
          <a:off x="644198" y="2132856"/>
          <a:ext cx="7855603" cy="33438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 rokov Katedry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elektroenergetiky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FEI TUKE, ESSENCE – Erasmus+ On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 Systems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Dr.h.c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 prof. Ing. Michal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Kolcun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PhD., Ing. Dušan Medveď, PhD., TUKE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Predplatená elektrina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Jarmila Verešová,  VSD,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Parkovací dom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Peter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Gontkovič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VSD,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67882"/>
              </p:ext>
            </p:extLst>
          </p:nvPr>
        </p:nvGraphicFramePr>
        <p:xfrm>
          <a:off x="642910" y="1988840"/>
          <a:ext cx="7858180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14:45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Inteligentné rozvádzače NN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Stiefler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Schneider Electric Slovakia spol.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Teplotný monitoring VN a NN zariadení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Stiefler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Schneider Electric Slovakia spol.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Zariadenie na monitorovanie elektrických parametrov v rozvádzačoch a trafostaniciach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Vladimír Albert,  HASMA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50707"/>
              </p:ext>
            </p:extLst>
          </p:nvPr>
        </p:nvGraphicFramePr>
        <p:xfrm>
          <a:off x="642910" y="5215604"/>
          <a:ext cx="7858180" cy="10318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39858614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396271542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15:30-16:00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317574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–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9214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1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0479"/>
              </p:ext>
            </p:extLst>
          </p:nvPr>
        </p:nvGraphicFramePr>
        <p:xfrm>
          <a:off x="642910" y="2060848"/>
          <a:ext cx="7858180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16:00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Ako mať spoľahlivých spolupracovníkov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Soňa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Sopóci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Brchnelová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Affida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s.r.o.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Čistá energia pre všetkých Európanov?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Vladimír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Palko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SEPS, a.s.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Nová generácia komunikačnej technológie zariadení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Landis+Gyr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Vladimír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Kanas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cs-CZ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Landis+Gyr</a:t>
                      </a:r>
                      <a:r>
                        <a:rPr kumimoji="0" lang="cs-CZ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s.r.o.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8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74356"/>
              </p:ext>
            </p:extLst>
          </p:nvPr>
        </p:nvGraphicFramePr>
        <p:xfrm>
          <a:off x="642910" y="2060848"/>
          <a:ext cx="7858180" cy="28279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16:45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Transformátorový olej na báze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GtL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schopný splniť súčasné a budúce požiadavky energetickej a prenosovej sústavy.</a:t>
                      </a:r>
                      <a:endParaRPr lang="sk-SK" b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Peter Jaška,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AutoMax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Slovakia, s. r. 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SIL (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Industry </a:t>
                      </a:r>
                      <a:r>
                        <a:rPr kumimoji="0" lang="sk-SK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kumimoji="0" lang="sk-SK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sk-SK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Martin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Vrecenár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Management, </a:t>
                      </a:r>
                      <a:r>
                        <a:rPr kumimoji="0" lang="sk-SK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s.r.o</a:t>
                      </a:r>
                      <a:r>
                        <a:rPr kumimoji="0" lang="sk-SK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b="0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Raut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, diskusia, bilaterálne jednania, kultúrny program (hudba s možnosťou vlastného spevu)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5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89" y="1916832"/>
            <a:ext cx="4694022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23CC732F-9FA4-455D-A583-586A8F412A2C}"/>
              </a:ext>
            </a:extLst>
          </p:cNvPr>
          <p:cNvSpPr/>
          <p:nvPr/>
        </p:nvSpPr>
        <p:spPr>
          <a:xfrm>
            <a:off x="0" y="4841776"/>
            <a:ext cx="9144000" cy="2016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0" y="4933307"/>
            <a:ext cx="2656452" cy="1800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949888"/>
            <a:ext cx="265645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3172874" cy="222599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29" y="1353061"/>
            <a:ext cx="5351173" cy="167677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2979462" cy="257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97" y="2276872"/>
            <a:ext cx="4262139" cy="96885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4" y="2920908"/>
            <a:ext cx="3024336" cy="2283076"/>
          </a:xfrm>
          <a:prstGeom prst="rect">
            <a:avLst/>
          </a:prstGeom>
        </p:spPr>
      </p:pic>
      <p:pic>
        <p:nvPicPr>
          <p:cNvPr id="1026" name="Picture 2" descr="Sat-logo-rgb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0599"/>
            <a:ext cx="4174234" cy="17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20188"/>
            <a:ext cx="2036993" cy="140043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792" y="4210498"/>
            <a:ext cx="2858952" cy="19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1720</TotalTime>
  <Words>277</Words>
  <Application>Microsoft Office PowerPoint</Application>
  <PresentationFormat>Prezentácia na obrazovke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Papier</vt:lpstr>
      <vt:lpstr>Aktuálne problémy elektroenergetiky SR</vt:lpstr>
      <vt:lpstr>Odborné prednášky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otázky elektroenergetiky SR</dc:title>
  <dc:creator>DM</dc:creator>
  <cp:lastModifiedBy>Katedra elektroenergetiky</cp:lastModifiedBy>
  <cp:revision>243</cp:revision>
  <dcterms:created xsi:type="dcterms:W3CDTF">2009-11-04T13:23:41Z</dcterms:created>
  <dcterms:modified xsi:type="dcterms:W3CDTF">2018-11-08T06:51:02Z</dcterms:modified>
</cp:coreProperties>
</file>