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6" r:id="rId4"/>
    <p:sldId id="277" r:id="rId5"/>
    <p:sldId id="258" r:id="rId6"/>
    <p:sldId id="274" r:id="rId7"/>
    <p:sldId id="278" r:id="rId8"/>
    <p:sldId id="27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 varScale="1">
        <p:scale>
          <a:sx n="73" d="100"/>
          <a:sy n="73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7. 11. 2017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11/7/2017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11/7/2017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11/7/2017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9.-10. 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novembra 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sk-SK" sz="20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9909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Aktuálne 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</a:t>
            </a: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elektroenergetiky SR</a:t>
            </a:r>
            <a:endParaRPr lang="sk-SK" sz="4000" b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2286000" y="33265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6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sz="22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sk-SK" sz="2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192688" cy="4128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29018"/>
              </p:ext>
            </p:extLst>
          </p:nvPr>
        </p:nvGraphicFramePr>
        <p:xfrm>
          <a:off x="642938" y="1500188"/>
          <a:ext cx="7855603" cy="3095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/>
                <a:gridCol w="6820571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OZE a spôsoby akumulácie elektrickej energie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Dr.h.c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 prof. Ing. Michal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Kolcun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PhD., Ing. Martin Vojtek, TUKE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Sieťové predpisy EÚ a vplyv na prenosovú sústavu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Vladimír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Palko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Slovenská elektrizačná prenosová sústava,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Európske platformy na výmenu regulačnej elektriny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Andrej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Pukač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Slovenská elektrizačná prenosová sústava,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772881"/>
              </p:ext>
            </p:extLst>
          </p:nvPr>
        </p:nvGraphicFramePr>
        <p:xfrm>
          <a:off x="642938" y="1500188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Technológia zdrojov energie pri pokrytí zaťaženia distribučnej sústavy SR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Július Jankovský, APERTIS,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Súčasné trendy a výzvy prevádzkovateľa distribučnej sústavy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Mário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Šotter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VSD,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15:40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–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1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63970"/>
              </p:ext>
            </p:extLst>
          </p:nvPr>
        </p:nvGraphicFramePr>
        <p:xfrm>
          <a:off x="642938" y="1500188"/>
          <a:ext cx="7858180" cy="3095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Kvalitný projekt ako nosný pilier kvalitnej realizácie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Peter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Mekel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LiV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- EPI,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16:35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Budúcnosť </a:t>
                      </a:r>
                      <a:r>
                        <a:rPr lang="sk-SK" b="1" noProof="0" dirty="0" err="1" smtClean="0"/>
                        <a:t>smart</a:t>
                      </a:r>
                      <a:r>
                        <a:rPr lang="sk-SK" b="1" noProof="0" dirty="0" smtClean="0"/>
                        <a:t> city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Igor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Chrapčiak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Schrack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Technik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Využitie batérií v podporných službách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Vladimír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Volčko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Siemens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41948"/>
              </p:ext>
            </p:extLst>
          </p:nvPr>
        </p:nvGraphicFramePr>
        <p:xfrm>
          <a:off x="642938" y="1500188"/>
          <a:ext cx="7858180" cy="27038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17:20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Analytické nástroje systémov fakturačného merania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Pavol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Babarík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Landis+Gyr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17:40</a:t>
                      </a: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baseline="0" noProof="0" dirty="0" smtClean="0">
                          <a:solidFill>
                            <a:schemeClr val="bg1"/>
                          </a:solidFill>
                        </a:rPr>
                        <a:t>Projekt monitoringu distribučných sietí – aktuálny stav</a:t>
                      </a:r>
                      <a:endParaRPr lang="sk-SK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Marcel </a:t>
                      </a:r>
                      <a:r>
                        <a:rPr lang="sk-SK" b="0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Čatloš</a:t>
                      </a:r>
                      <a:r>
                        <a:rPr lang="sk-SK" b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HASMA, </a:t>
                      </a:r>
                      <a:r>
                        <a:rPr lang="sk-SK" b="0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b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Raut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, diskusia, bilaterálne jednania, kultúrny program (hudba s možnosťou vlastného spevu)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bfelek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10" y="1915616"/>
            <a:ext cx="5096052" cy="30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51942"/>
            <a:ext cx="3296933" cy="184628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94967"/>
            <a:ext cx="1440160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62" y="476672"/>
            <a:ext cx="2622829" cy="184010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5351173" cy="167677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90" y="4783569"/>
            <a:ext cx="2622829" cy="18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89906"/>
            <a:ext cx="2250276" cy="194405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262139" cy="96885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40" y="2132856"/>
            <a:ext cx="2293134" cy="12395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96094"/>
            <a:ext cx="2567050" cy="19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1349</TotalTime>
  <Words>239</Words>
  <Application>Microsoft Office PowerPoint</Application>
  <PresentationFormat>Prezentácia na obrazovke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Papier</vt:lpstr>
      <vt:lpstr>Aktuálne problémy elektroenergetiky SR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otázky elektroenergetiky SR</dc:title>
  <dc:creator>DM</dc:creator>
  <cp:lastModifiedBy>DM</cp:lastModifiedBy>
  <cp:revision>224</cp:revision>
  <dcterms:created xsi:type="dcterms:W3CDTF">2009-11-04T13:23:41Z</dcterms:created>
  <dcterms:modified xsi:type="dcterms:W3CDTF">2017-11-07T10:46:29Z</dcterms:modified>
</cp:coreProperties>
</file>