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76" r:id="rId4"/>
    <p:sldId id="277" r:id="rId5"/>
    <p:sldId id="258" r:id="rId6"/>
    <p:sldId id="274" r:id="rId7"/>
    <p:sldId id="278" r:id="rId8"/>
    <p:sldId id="279" r:id="rId9"/>
    <p:sldId id="280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60"/>
  </p:normalViewPr>
  <p:slideViewPr>
    <p:cSldViewPr>
      <p:cViewPr varScale="1">
        <p:scale>
          <a:sx n="101" d="100"/>
          <a:sy n="101" d="100"/>
        </p:scale>
        <p:origin x="3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9. 11. 2016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11/9/2016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11/9/2016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10.-11. 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novembra </a:t>
            </a:r>
            <a:r>
              <a:rPr lang="sk-SK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sk-SK" sz="20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249909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Aktuálne 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problémy </a:t>
            </a:r>
            <a:r>
              <a:rPr lang="sk-SK" sz="4000" b="1" dirty="0" smtClean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elektroenergetiky SR</a:t>
            </a:r>
            <a:endParaRPr lang="sk-SK" sz="4000" b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2286000" y="332656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6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6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</a:t>
            </a:r>
          </a:p>
          <a:p>
            <a:pPr algn="ctr"/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BBF ELEKTRO, </a:t>
            </a:r>
            <a:r>
              <a:rPr lang="sk-SK" sz="2200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s.r.o</a:t>
            </a:r>
            <a:r>
              <a:rPr lang="sk-SK" sz="2200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sk-SK" sz="22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020272" cy="4680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02084"/>
              </p:ext>
            </p:extLst>
          </p:nvPr>
        </p:nvGraphicFramePr>
        <p:xfrm>
          <a:off x="642938" y="1500188"/>
          <a:ext cx="7858180" cy="34680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Informácia o činnosti Komory Užívateľov a Výrobcov Obnoviteľných Zdrojov Energie KUVOZE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doc. Ing. Pavel Gombík, CSc., KUVOZE,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14:35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Energetická efektívnosť pre udržateľné podnikanie a rast konkurencieschopnosti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Andrea Pancotti, SE, Predaj, s.r.o.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14:55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Inteligentné meranie v podmienkach prevádzkovateľa distribučných sústav – aké bude ďalšie smerovanie?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Marcel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Fitere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VSD,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a.s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74028"/>
              </p:ext>
            </p:extLst>
          </p:nvPr>
        </p:nvGraphicFramePr>
        <p:xfrm>
          <a:off x="642938" y="1500188"/>
          <a:ext cx="7858180" cy="36182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15:15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Aktuálne trendy rozvoja technológií fakturačného merania spoločnosti </a:t>
                      </a:r>
                      <a:r>
                        <a:rPr lang="sk-SK" b="1" noProof="0" dirty="0" err="1" smtClean="0"/>
                        <a:t>Landis+Gyr</a:t>
                      </a:r>
                      <a:r>
                        <a:rPr lang="sk-SK" b="1" noProof="0" dirty="0" smtClean="0"/>
                        <a:t> </a:t>
                      </a:r>
                      <a:r>
                        <a:rPr lang="sk-SK" b="1" noProof="0" dirty="0" err="1" smtClean="0"/>
                        <a:t>s.r.o</a:t>
                      </a:r>
                      <a:r>
                        <a:rPr lang="sk-SK" b="1" noProof="0" dirty="0" smtClean="0"/>
                        <a:t>.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Pavol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Babarík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PhD.,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Landis+Gyr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15:35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Využitie výnimočných vlastností olejov vyrábaných zo zemného plynu (</a:t>
                      </a:r>
                      <a:r>
                        <a:rPr lang="sk-SK" b="1" noProof="0" dirty="0" err="1" smtClean="0"/>
                        <a:t>GtL</a:t>
                      </a:r>
                      <a:r>
                        <a:rPr lang="sk-SK" b="1" noProof="0" dirty="0" smtClean="0"/>
                        <a:t>) na zvýšenie spoľahlivosti a znižovanie nákladov v energetickom priemysle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Peter Jaška,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AutoMax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Slovakia,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15:55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–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71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252508"/>
              </p:ext>
            </p:extLst>
          </p:nvPr>
        </p:nvGraphicFramePr>
        <p:xfrm>
          <a:off x="642938" y="1500188"/>
          <a:ext cx="7858180" cy="32197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Využitie moderných matematických metód pre zvýšenie presnosti predikcie kľúčových bilančných veličín v energetike</a:t>
                      </a:r>
                      <a:endParaRPr lang="sk-SK" b="1" noProof="0" dirty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Peter Stopka, IPESOFT spol. s r. o.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16:50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Integrácia obnoviteľných zdrojov do energetiky podniku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doc. Ing. Pavel Gombík, CSc., KUVOZE,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17:10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Riešenie G komponentu</a:t>
                      </a:r>
                      <a:endParaRPr kumimoji="0" lang="sk-SK" b="1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Pavel Šimon, KUVOZE,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n.o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8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  <a:endParaRPr lang="sk-SK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7585"/>
              </p:ext>
            </p:extLst>
          </p:nvPr>
        </p:nvGraphicFramePr>
        <p:xfrm>
          <a:off x="642938" y="1500188"/>
          <a:ext cx="7858180" cy="27038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372"/>
                <a:gridCol w="6822808"/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 smtClean="0"/>
                        <a:t>17:30</a:t>
                      </a:r>
                      <a:endParaRPr lang="sk-SK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smtClean="0"/>
                        <a:t>Riadenie LED svietidiel po napájacích kábloch</a:t>
                      </a:r>
                      <a:endParaRPr lang="sk-SK" b="1" noProof="0" dirty="0" smtClean="0"/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Július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Szaraz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Leader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Light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sk-SK" noProof="0" dirty="0" err="1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s.r.o</a:t>
                      </a:r>
                      <a:r>
                        <a:rPr lang="sk-SK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.</a:t>
                      </a:r>
                      <a:endParaRPr lang="sk-SK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17:50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b="1" baseline="0" noProof="0" dirty="0" smtClean="0">
                          <a:solidFill>
                            <a:schemeClr val="bg1"/>
                          </a:solidFill>
                        </a:rPr>
                        <a:t>Skúšky štartu z tmy v oblasti východného Slovenska</a:t>
                      </a:r>
                      <a:endParaRPr lang="sk-SK" b="1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1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k-SK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b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Ing. Martin Kanálik, PhD., KEE FEI TUKE</a:t>
                      </a:r>
                      <a:endParaRPr lang="sk-SK" b="0" noProof="0" dirty="0" smtClean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1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 smtClean="0"/>
                        <a:t>19:00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b="1" noProof="0" dirty="0" err="1" smtClean="0">
                          <a:solidFill>
                            <a:schemeClr val="bg1"/>
                          </a:solidFill>
                        </a:rPr>
                        <a:t>Raut</a:t>
                      </a:r>
                      <a:r>
                        <a:rPr lang="sk-SK" b="1" noProof="0" dirty="0" smtClean="0">
                          <a:solidFill>
                            <a:schemeClr val="bg1"/>
                          </a:solidFill>
                        </a:rPr>
                        <a:t>, diskusia, bilaterálne jednania, kultúrny program (hudba s možnosťou vlastného spevu)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5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bbfelekt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5110" y="1915616"/>
            <a:ext cx="5096052" cy="301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708920"/>
            <a:ext cx="2736304" cy="153233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82779"/>
            <a:ext cx="923077" cy="138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67585"/>
            <a:ext cx="3637136" cy="1445283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49402"/>
            <a:ext cx="2210218" cy="155062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32202"/>
            <a:ext cx="2515042" cy="121081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2781019" cy="8666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2216365" cy="17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852" y="552959"/>
            <a:ext cx="2014563" cy="1740421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977888"/>
            <a:ext cx="3859636" cy="99603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659948"/>
            <a:ext cx="4262139" cy="968852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38736"/>
            <a:ext cx="1999745" cy="137482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228" y="3061979"/>
            <a:ext cx="4152875" cy="1008796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96" y="2055853"/>
            <a:ext cx="1563816" cy="8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1329</TotalTime>
  <Words>273</Words>
  <Application>Microsoft Office PowerPoint</Application>
  <PresentationFormat>Prezentácia na obrazovke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5" baseType="lpstr">
      <vt:lpstr>Arial</vt:lpstr>
      <vt:lpstr>Calibri</vt:lpstr>
      <vt:lpstr>Constantia</vt:lpstr>
      <vt:lpstr>Wingdings 2</vt:lpstr>
      <vt:lpstr>Papier</vt:lpstr>
      <vt:lpstr>Aktuálne problémy elektroenergetiky SR</vt:lpstr>
      <vt:lpstr>Odborné prednášky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otázky elektroenergetiky SR</dc:title>
  <dc:creator>DM</dc:creator>
  <cp:lastModifiedBy>DM</cp:lastModifiedBy>
  <cp:revision>205</cp:revision>
  <dcterms:created xsi:type="dcterms:W3CDTF">2009-11-04T13:23:41Z</dcterms:created>
  <dcterms:modified xsi:type="dcterms:W3CDTF">2016-11-09T17:03:19Z</dcterms:modified>
</cp:coreProperties>
</file>