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57" r:id="rId3"/>
    <p:sldId id="276" r:id="rId4"/>
    <p:sldId id="277" r:id="rId5"/>
    <p:sldId id="258" r:id="rId6"/>
    <p:sldId id="274" r:id="rId7"/>
    <p:sldId id="278" r:id="rId8"/>
    <p:sldId id="279" r:id="rId9"/>
    <p:sldId id="280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60"/>
  </p:normalViewPr>
  <p:slideViewPr>
    <p:cSldViewPr>
      <p:cViewPr varScale="1">
        <p:scale>
          <a:sx n="85" d="100"/>
          <a:sy n="85" d="100"/>
        </p:scale>
        <p:origin x="9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758BF-2809-40C0-8D4C-535FD9A6B2DE}" type="datetimeFigureOut">
              <a:rPr lang="sk-SK"/>
              <a:pPr>
                <a:defRPr/>
              </a:pPr>
              <a:t>4. 11. 2015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AD02DA-A946-4E4B-9CD0-1A4DB0FBC0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396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146367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70852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4540250" y="48339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4786322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2000240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7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00F3-990D-4894-A3A6-91D19D2DF1F4}" type="datetimeFigureOut">
              <a:rPr lang="en-US"/>
              <a:pPr>
                <a:defRPr/>
              </a:pPr>
              <a:t>11/4/2015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Zástupný symbol čísla snímky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294B-B49C-4357-A1C0-241A790BBAA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Budúcnosť slovenskej elektroenergetiky</a:t>
            </a:r>
            <a:r>
              <a:rPr lang="sk-SK"/>
              <a:t>,</a:t>
            </a:r>
            <a:br>
              <a:rPr lang="sk-SK"/>
            </a:br>
            <a:r>
              <a:rPr lang="sk-SK"/>
              <a:t>Šarpanec, Vysoké Tatry, 5.-6. novembra 2009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5193-85DE-4C59-8CF9-189635D64136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72F5-5226-474C-99C3-46291F6E3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7D66-EB37-4E9F-AA49-D7721FB4094C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4328-C76F-4064-9F48-D09FC85C5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B58A-DF59-4D22-A2C0-5AC6EF160FA8}" type="datetimeFigureOut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5" name="Zástupný symbol čísla snímky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73A401C-8711-475B-8A0D-89535B5B1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Zástupný symbol päty 15"/>
          <p:cNvSpPr>
            <a:spLocks noGrp="1"/>
          </p:cNvSpPr>
          <p:nvPr>
            <p:ph type="ftr" sz="quarter" idx="12"/>
          </p:nvPr>
        </p:nvSpPr>
        <p:spPr>
          <a:xfrm>
            <a:off x="428625" y="6203950"/>
            <a:ext cx="5286375" cy="384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128C-2905-410C-8986-C4DF7BC5BF66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9FB0-598E-453C-A783-F1296C56E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FA3C-4FD9-4B14-8434-CCA05BD1E9F8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2821-48DA-4B50-A1EB-81727D5A3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ovná spojnica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D4FC-D166-404B-A190-9103CD474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8FD5-EF4D-4744-AAE5-4C560E263DDF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5476-BA95-4213-AE3C-88EA5E99E28E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EDFE-B940-449C-BCD1-97251CED9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0B78-A8A5-4ABD-B4ED-30A2CC6C3D1D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980B-EA11-43EE-92B7-7DD8784C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EAEC-6EE3-4630-B23D-2986B2B2D47A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F3D6-7EDE-43DF-A8F3-8C6F1A209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F0F8-2302-45D6-AD0E-52BFE7AE395C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5A7C-F2A3-4D77-B85A-9898190C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textu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7ED48-A9AB-47B5-9F25-32851BCCC036}" type="datetimeFigureOut">
              <a:rPr lang="en-US"/>
              <a:pPr>
                <a:defRPr/>
              </a:pPr>
              <a:t>11/4/2015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  <a:p>
            <a:pPr>
              <a:defRPr/>
            </a:pPr>
            <a:endParaRPr lang="en-US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A703FC-4345-4969-9E72-0A9CF83582B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719564"/>
            <a:ext cx="8496944" cy="8777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 PARK, </a:t>
            </a:r>
            <a:r>
              <a:rPr lang="sk-SK" sz="2000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Poráčska</a:t>
            </a:r>
            <a:r>
              <a:rPr lang="sk-SK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dolina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sk-SK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sk-SK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novembra 201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sk-SK" sz="20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249909"/>
            <a:ext cx="9144000" cy="11350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5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Aktuálne otázky </a:t>
            </a:r>
            <a:r>
              <a:rPr lang="sk-SK" sz="4500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elektroenergetiky</a:t>
            </a:r>
            <a:r>
              <a:rPr lang="sk-SK" sz="45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SR</a:t>
            </a:r>
            <a:r>
              <a:rPr lang="sk-SK" sz="42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2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5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3500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500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 Grid</a:t>
            </a:r>
            <a:r>
              <a:rPr lang="sk-SK" sz="3500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</a:t>
            </a:r>
            <a:r>
              <a:rPr lang="en-US" sz="3500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 Home</a:t>
            </a:r>
            <a:r>
              <a:rPr lang="sk-SK" sz="3500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</a:t>
            </a:r>
            <a:r>
              <a:rPr lang="en-US" sz="3500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 </a:t>
            </a:r>
            <a:r>
              <a:rPr lang="sk-SK" sz="3500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...)</a:t>
            </a:r>
            <a:endParaRPr lang="sk-SK" sz="3500" dirty="0">
              <a:ln w="3200">
                <a:gradFill flip="none" rotWithShape="1">
                  <a:gsLst>
                    <a:gs pos="0">
                      <a:srgbClr val="000082"/>
                    </a:gs>
                    <a:gs pos="29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3337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2286000" y="332656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6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ODBORNÝ SEMINÁR</a:t>
            </a:r>
          </a:p>
          <a:p>
            <a:pPr algn="ctr"/>
            <a:r>
              <a:rPr lang="sk-SK" sz="22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konaný pod záštitou</a:t>
            </a:r>
          </a:p>
          <a:p>
            <a:pPr algn="ctr"/>
            <a:r>
              <a:rPr lang="sk-SK" sz="26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Ing. Miroslava </a:t>
            </a:r>
            <a:r>
              <a:rPr lang="sk-SK" sz="2600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Biroša</a:t>
            </a:r>
            <a:r>
              <a:rPr lang="sk-SK" sz="26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algn="ctr"/>
            <a:r>
              <a:rPr lang="sk-SK" sz="22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generálneho riaditeľa</a:t>
            </a:r>
          </a:p>
          <a:p>
            <a:pPr algn="ctr"/>
            <a:r>
              <a:rPr lang="sk-SK" sz="22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BBF ELEKTRO, </a:t>
            </a:r>
            <a:r>
              <a:rPr lang="sk-SK" sz="2200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s.r.o</a:t>
            </a:r>
            <a:r>
              <a:rPr lang="sk-SK" sz="22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sk-SK" sz="22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29" y="719850"/>
            <a:ext cx="7416824" cy="5562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570867"/>
              </p:ext>
            </p:extLst>
          </p:nvPr>
        </p:nvGraphicFramePr>
        <p:xfrm>
          <a:off x="642938" y="1500188"/>
          <a:ext cx="7858180" cy="3219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/>
                <a:gridCol w="6822808"/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14:15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Inteligentná elektroinštalácia </a:t>
                      </a:r>
                      <a:endParaRPr lang="sk-SK" b="1" noProof="0" dirty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Jaroslav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Džmura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PhD. KEE FEI TUKE</a:t>
                      </a: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14:35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Inteligentná elektroinštalácia </a:t>
                      </a:r>
                      <a:r>
                        <a:rPr lang="sk-SK" b="1" noProof="0" dirty="0" err="1" smtClean="0"/>
                        <a:t>iNELS</a:t>
                      </a:r>
                      <a:endParaRPr lang="sk-SK" b="1" noProof="0" dirty="0" smtClean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Ján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Jochman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ELKO EP Slovakia,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s.r.o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14:55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Implementácia inteligentného meracieho systému vo VSD, </a:t>
                      </a:r>
                      <a:r>
                        <a:rPr kumimoji="0" lang="sk-SK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Jozef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Dudiak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VSD,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a.s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 a Ing. Peter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Kopčák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VSD,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a.s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68109"/>
              </p:ext>
            </p:extLst>
          </p:nvPr>
        </p:nvGraphicFramePr>
        <p:xfrm>
          <a:off x="642938" y="1500188"/>
          <a:ext cx="7858180" cy="3219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/>
                <a:gridCol w="6822808"/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15:15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err="1" smtClean="0"/>
                        <a:t>Micro</a:t>
                      </a:r>
                      <a:r>
                        <a:rPr lang="sk-SK" b="1" noProof="0" dirty="0" smtClean="0"/>
                        <a:t> </a:t>
                      </a:r>
                      <a:r>
                        <a:rPr lang="sk-SK" b="1" noProof="0" dirty="0" err="1" smtClean="0"/>
                        <a:t>Grid</a:t>
                      </a:r>
                      <a:r>
                        <a:rPr lang="sk-SK" b="1" noProof="0" dirty="0" smtClean="0"/>
                        <a:t> – Riadenie zaťaženia siete na strane odberu</a:t>
                      </a:r>
                      <a:endParaRPr lang="sk-SK" b="1" noProof="0" dirty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Pavol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Babarík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PhD.,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Landis+Gyr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s.r.o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15:35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Riešenie dispečerských systémov v prostredí budovania inteligentných sietí</a:t>
                      </a:r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Milan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Dibala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Siemens, 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s.r.o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15:55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Coffee</a:t>
                      </a:r>
                      <a:r>
                        <a:rPr kumimoji="0" lang="sk-SK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break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–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71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9297"/>
              </p:ext>
            </p:extLst>
          </p:nvPr>
        </p:nvGraphicFramePr>
        <p:xfrm>
          <a:off x="642938" y="1500188"/>
          <a:ext cx="7858180" cy="33438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/>
                <a:gridCol w="6822808"/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16:30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err="1" smtClean="0"/>
                        <a:t>Sprecher</a:t>
                      </a:r>
                      <a:r>
                        <a:rPr lang="sk-SK" b="1" noProof="0" dirty="0" smtClean="0"/>
                        <a:t> „</a:t>
                      </a:r>
                      <a:r>
                        <a:rPr lang="sk-SK" b="1" noProof="0" dirty="0" err="1" smtClean="0"/>
                        <a:t>Quadcore</a:t>
                      </a:r>
                      <a:r>
                        <a:rPr lang="sk-SK" b="1" noProof="0" dirty="0" smtClean="0"/>
                        <a:t>“ – nová platforma pre energetiku budúcnosti</a:t>
                      </a:r>
                      <a:endParaRPr lang="sk-SK" b="1" noProof="0" dirty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Juraj Koreň,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Sprecher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Automation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s.r.o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16:50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Monitorovanie nízkonapäťovej distribučnej siete</a:t>
                      </a:r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Marcel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Čatloš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HASMA,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s.r.o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  Krompachy</a:t>
                      </a: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17:10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Ochrana pred skratom, preťažením a nebezpečným dotykom prístrojmi SEZ Krompachy, </a:t>
                      </a:r>
                      <a:r>
                        <a:rPr kumimoji="0" lang="sk-SK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Stanislav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Benčo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SEZ Krompachy,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a.s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8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57453"/>
              </p:ext>
            </p:extLst>
          </p:nvPr>
        </p:nvGraphicFramePr>
        <p:xfrm>
          <a:off x="642938" y="1500188"/>
          <a:ext cx="7858180" cy="28279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/>
                <a:gridCol w="6822808"/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17:30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Skúšobný systém firmy </a:t>
                      </a:r>
                      <a:r>
                        <a:rPr lang="sk-SK" b="1" noProof="0" dirty="0" err="1" smtClean="0"/>
                        <a:t>Omicron</a:t>
                      </a:r>
                      <a:r>
                        <a:rPr lang="sk-SK" b="1" noProof="0" dirty="0" smtClean="0"/>
                        <a:t> pre skúšanie rozvodných sietí s </a:t>
                      </a:r>
                      <a:r>
                        <a:rPr lang="sk-SK" b="1" noProof="0" dirty="0" err="1" smtClean="0"/>
                        <a:t>reclosermi</a:t>
                      </a:r>
                      <a:endParaRPr lang="sk-SK" b="1" noProof="0" dirty="0" smtClean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Juraj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Kachnič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CSc. – AP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Consulting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s.r.o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 smtClean="0"/>
                        <a:t>17:50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b="1" baseline="0" noProof="0" dirty="0" smtClean="0">
                          <a:solidFill>
                            <a:schemeClr val="bg1"/>
                          </a:solidFill>
                        </a:rPr>
                        <a:t>Energetika a jej závislosť od počasia</a:t>
                      </a:r>
                      <a:endParaRPr lang="sk-SK" b="1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b="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Miroslav Kunsch,  Ing. Peter Stopka, IPESOFT s r. o.</a:t>
                      </a:r>
                      <a:endParaRPr lang="sk-SK" b="0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 smtClean="0"/>
                        <a:t>19:00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err="1" smtClean="0">
                          <a:solidFill>
                            <a:schemeClr val="bg1"/>
                          </a:solidFill>
                        </a:rPr>
                        <a:t>Raut</a:t>
                      </a:r>
                      <a:r>
                        <a:rPr lang="sk-SK" b="1" noProof="0" dirty="0" smtClean="0">
                          <a:solidFill>
                            <a:schemeClr val="bg1"/>
                          </a:solidFill>
                        </a:rPr>
                        <a:t>, diskusia, bilaterálne jednania, kultúrny program (hudba s možnosťou vlastného spevu)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3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bbfelek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110" y="1915616"/>
            <a:ext cx="5096052" cy="30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orac\2014\Pictures\V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607892" cy="31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">
        <p:circle/>
      </p:transition>
    </mc:Choice>
    <mc:Fallback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67585"/>
            <a:ext cx="3637136" cy="144528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72981"/>
            <a:ext cx="1728192" cy="138946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80" y="4945724"/>
            <a:ext cx="3946703" cy="1297296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49" y="717136"/>
            <a:ext cx="4114902" cy="1289389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49402"/>
            <a:ext cx="2210218" cy="155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3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">
        <p:circle/>
      </p:transition>
    </mc:Choice>
    <mc:Fallback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92287"/>
            <a:ext cx="3022482" cy="116601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85372"/>
            <a:ext cx="2014563" cy="174042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77888"/>
            <a:ext cx="3859636" cy="99603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14" y="2852937"/>
            <a:ext cx="5572349" cy="1266684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38736"/>
            <a:ext cx="1999745" cy="13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">
        <p:circle/>
      </p:transition>
    </mc:Choice>
    <mc:Fallback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1034</TotalTime>
  <Words>257</Words>
  <Application>Microsoft Office PowerPoint</Application>
  <PresentationFormat>Prezentácia na obrazovke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Papier</vt:lpstr>
      <vt:lpstr>Aktuálne otázky elektroenergetiky SR (Smart Grid, Smart Home, Smart ...)</vt:lpstr>
      <vt:lpstr>Odborné prednášky</vt:lpstr>
      <vt:lpstr>Odborné prednášky</vt:lpstr>
      <vt:lpstr>Odborné prednášky</vt:lpstr>
      <vt:lpstr>Odborné prednášky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Aktuálne otázky elektroenergetiky SR</dc:title>
  <dc:creator>DM</dc:creator>
  <cp:lastModifiedBy>eugenc</cp:lastModifiedBy>
  <cp:revision>197</cp:revision>
  <dcterms:created xsi:type="dcterms:W3CDTF">2009-11-04T13:23:41Z</dcterms:created>
  <dcterms:modified xsi:type="dcterms:W3CDTF">2015-11-04T11:36:02Z</dcterms:modified>
</cp:coreProperties>
</file>