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7" r:id="rId3"/>
    <p:sldId id="275" r:id="rId4"/>
    <p:sldId id="258" r:id="rId5"/>
    <p:sldId id="276" r:id="rId6"/>
    <p:sldId id="274" r:id="rId7"/>
    <p:sldId id="265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60"/>
  </p:normalViewPr>
  <p:slideViewPr>
    <p:cSldViewPr>
      <p:cViewPr varScale="1">
        <p:scale>
          <a:sx n="101" d="100"/>
          <a:sy n="101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758BF-2809-40C0-8D4C-535FD9A6B2DE}" type="datetimeFigureOut">
              <a:rPr lang="sk-SK"/>
              <a:pPr>
                <a:defRPr/>
              </a:pPr>
              <a:t>6. 11. 2013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AD02DA-A946-4E4B-9CD0-1A4DB0FBC04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39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146367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70852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540250" y="48339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4786322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2000240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00F3-990D-4894-A3A6-91D19D2DF1F4}" type="datetimeFigureOut">
              <a:rPr lang="en-US"/>
              <a:pPr>
                <a:defRPr/>
              </a:pPr>
              <a:t>11/6/2013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8" name="Zástupný symbol čísla snímky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2294B-B49C-4357-A1C0-241A790BBAA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Budúcnosť slovenskej elektroenergetiky</a:t>
            </a:r>
            <a:r>
              <a:rPr lang="sk-SK"/>
              <a:t>,</a:t>
            </a:r>
            <a:br>
              <a:rPr lang="sk-SK"/>
            </a:br>
            <a:r>
              <a:rPr lang="sk-SK"/>
              <a:t>Šarpanec, Vysoké Tatry, 5.-6. novembra 2009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5193-85DE-4C59-8CF9-189635D64136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72F5-5226-474C-99C3-46291F6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7D66-EB37-4E9F-AA49-D7721FB4094C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4328-C76F-4064-9F48-D09FC85C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B58A-DF59-4D22-A2C0-5AC6EF160FA8}" type="datetimeFigureOut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Zástupný symbol čísla snímky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73A401C-8711-475B-8A0D-89535B5B1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äty 15"/>
          <p:cNvSpPr>
            <a:spLocks noGrp="1"/>
          </p:cNvSpPr>
          <p:nvPr>
            <p:ph type="ftr" sz="quarter" idx="12"/>
          </p:nvPr>
        </p:nvSpPr>
        <p:spPr>
          <a:xfrm>
            <a:off x="428625" y="6203950"/>
            <a:ext cx="5286375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128C-2905-410C-8986-C4DF7BC5BF66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9FB0-598E-453C-A783-F1296C56E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FA3C-4FD9-4B14-8434-CCA05BD1E9F8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2821-48DA-4B50-A1EB-81727D5A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D4FC-D166-404B-A190-9103CD474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dátum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8FD5-EF4D-4744-AAE5-4C560E263DDF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E5476-BA95-4213-AE3C-88EA5E99E28E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EDFE-B940-449C-BCD1-97251CED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0B78-A8A5-4ABD-B4ED-30A2CC6C3D1D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980B-EA11-43EE-92B7-7DD8784C9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EAEC-6EE3-4630-B23D-2986B2B2D47A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F3D6-7EDE-43DF-A8F3-8C6F1A209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4F0F8-2302-45D6-AD0E-52BFE7AE395C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5A7C-F2A3-4D77-B85A-9898190C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ED48-A9AB-47B5-9F25-32851BCCC036}" type="datetimeFigureOut">
              <a:rPr lang="en-US"/>
              <a:pPr>
                <a:defRPr/>
              </a:pPr>
              <a:t>11/6/2013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  <a:p>
            <a:pPr>
              <a:defRPr/>
            </a:pPr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703FC-4345-4969-9E72-0A9CF83582B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4_10%20Kajanovic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143500"/>
            <a:ext cx="8496944" cy="1309836"/>
          </a:xfrm>
        </p:spPr>
        <p:txBody>
          <a:bodyPr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5000" dirty="0" smtClean="0"/>
              <a:t>Poráč PARK, </a:t>
            </a:r>
            <a:r>
              <a:rPr lang="sk-SK" sz="5000" dirty="0" err="1" smtClean="0"/>
              <a:t>Poráčska</a:t>
            </a:r>
            <a:r>
              <a:rPr lang="sk-SK" sz="5000" dirty="0" smtClean="0"/>
              <a:t> dolina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5000" dirty="0" smtClean="0"/>
              <a:t>7.-8. novembra </a:t>
            </a:r>
            <a:r>
              <a:rPr lang="sk-SK" sz="5000" dirty="0" smtClean="0"/>
              <a:t>2013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k-SK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sz="2000" dirty="0" smtClean="0"/>
              <a:t>Tento </a:t>
            </a:r>
            <a:r>
              <a:rPr lang="sk-SK" sz="2000" dirty="0"/>
              <a:t>seminár sa realizuje v rámci operačného programu Výskum a vývoj, pre projekt: Univerzitný vedecký park TECHNICOM pre inovačné aplikácie s podporou znalostných technológií, kód ITMS: 26220220182, spolufinancovaný zo zdrojov Európskeho fondu regionálneho rozvoja.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sz="2000" dirty="0"/>
              <a:t>Podporujeme výskumné aktivity na Slovensku/Projekt je spolufinancovaný zo zdrojov </a:t>
            </a:r>
            <a:r>
              <a:rPr lang="sk-SK" sz="2000" dirty="0" smtClean="0"/>
              <a:t>EÚ</a:t>
            </a:r>
            <a:endParaRPr lang="sk-SK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581980"/>
            <a:ext cx="8784976" cy="19288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rokov spolupráce</a:t>
            </a:r>
            <a:b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Katedry elektroenergetiky FEI TUKE s energetickou praxou</a:t>
            </a:r>
            <a:endParaRPr lang="sk-SK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371600" y="549275"/>
            <a:ext cx="6400800" cy="178593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800" spc="100" dirty="0">
                <a:solidFill>
                  <a:schemeClr val="tx2"/>
                </a:solidFill>
                <a:latin typeface="+mn-lt"/>
                <a:cs typeface="+mn-cs"/>
              </a:rPr>
              <a:t>ODBORNÝ SEMINÁR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solidFill>
                  <a:schemeClr val="tx2"/>
                </a:solidFill>
                <a:latin typeface="+mn-lt"/>
                <a:cs typeface="+mn-cs"/>
              </a:rPr>
              <a:t>konaný pod záštitou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Ing. </a:t>
            </a:r>
            <a:r>
              <a:rPr lang="sk-SK" sz="3300" spc="100" dirty="0" smtClean="0">
                <a:solidFill>
                  <a:schemeClr val="tx2"/>
                </a:solidFill>
                <a:latin typeface="+mn-lt"/>
                <a:cs typeface="+mn-cs"/>
              </a:rPr>
              <a:t>Miroslava </a:t>
            </a:r>
            <a:r>
              <a:rPr lang="sk-SK" sz="3300" spc="100" dirty="0" err="1" smtClean="0">
                <a:solidFill>
                  <a:schemeClr val="tx2"/>
                </a:solidFill>
                <a:latin typeface="+mn-lt"/>
                <a:cs typeface="+mn-cs"/>
              </a:rPr>
              <a:t>Biroša</a:t>
            </a:r>
            <a:r>
              <a:rPr lang="sk-SK" sz="3300" spc="100" dirty="0" smtClean="0">
                <a:solidFill>
                  <a:schemeClr val="tx2"/>
                </a:solidFill>
                <a:latin typeface="+mn-lt"/>
                <a:cs typeface="+mn-cs"/>
              </a:rPr>
              <a:t>,</a:t>
            </a:r>
            <a:endParaRPr lang="sk-SK" sz="3300" spc="100" dirty="0">
              <a:solidFill>
                <a:schemeClr val="tx2"/>
              </a:solidFill>
              <a:latin typeface="+mn-lt"/>
              <a:cs typeface="+mn-cs"/>
            </a:endParaRP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 smtClean="0">
                <a:solidFill>
                  <a:schemeClr val="tx2"/>
                </a:solidFill>
                <a:latin typeface="+mn-lt"/>
                <a:cs typeface="+mn-cs"/>
              </a:rPr>
              <a:t>generálneho </a:t>
            </a: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riaditeľa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 smtClean="0">
                <a:solidFill>
                  <a:schemeClr val="tx2"/>
                </a:solidFill>
                <a:latin typeface="+mn-lt"/>
                <a:cs typeface="+mn-cs"/>
              </a:rPr>
              <a:t>BBF ELEKTRO, s.r.o.</a:t>
            </a:r>
            <a:endParaRPr lang="sk-SK" sz="2400" spc="1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333375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34592"/>
              </p:ext>
            </p:extLst>
          </p:nvPr>
        </p:nvGraphicFramePr>
        <p:xfrm>
          <a:off x="642938" y="1500188"/>
          <a:ext cx="7858180" cy="4251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40 rokov spolupráce Katedry elektroenergetiky FEI TUKE s energetickou praxou</a:t>
                      </a:r>
                      <a:endParaRPr lang="sk-SK" b="1" noProof="0" dirty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Dr. h. c. prof. Ing. Michal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Kolcun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KEE FEI TU v Košiciach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Využitie infraštruktúry </a:t>
                      </a:r>
                      <a:r>
                        <a:rPr lang="sk-SK" b="1" noProof="0" dirty="0" err="1" smtClean="0"/>
                        <a:t>Smart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Metering</a:t>
                      </a:r>
                      <a:r>
                        <a:rPr lang="sk-SK" b="1" noProof="0" dirty="0" smtClean="0"/>
                        <a:t> pre </a:t>
                      </a:r>
                      <a:r>
                        <a:rPr lang="sk-SK" b="1" noProof="0" dirty="0" err="1" smtClean="0"/>
                        <a:t>Smart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Grid</a:t>
                      </a:r>
                      <a:endParaRPr lang="sk-SK" b="1" noProof="0" dirty="0" smtClean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Pavol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Babarík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Siemens s.r.o.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14:55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Meranie energií a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metering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spoločnosti </a:t>
                      </a:r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Landis+Gyr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Tomáš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Mlynárčik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Landis+Gyr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s.r.o. organizačná zložka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Monitoring vzdušných vedení s využitím UAV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Jozef Lezo, IFT INFORM TECHNOLOGIES, a. s. 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36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7581"/>
              </p:ext>
            </p:extLst>
          </p:nvPr>
        </p:nvGraphicFramePr>
        <p:xfrm>
          <a:off x="642938" y="1500188"/>
          <a:ext cx="7858180" cy="4251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„100&amp;10 rokov skúseností v energetike“ riadiace a informačné systémy VN, VVN, ZVN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Juraj Koreň,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Sprecher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Automation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s.r.o. 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15:55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  <a:endParaRPr kumimoji="0" lang="sk-SK" b="1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</a:t>
                      </a:r>
                      <a:r>
                        <a:rPr lang="en-US" noProof="0" dirty="0" smtClean="0"/>
                        <a:t>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l-PL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Novinky v ponuke SEZ Krompachy a. s.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</a:t>
                      </a:r>
                      <a:r>
                        <a:rPr lang="de-DE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Imrich</a:t>
                      </a:r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Mikita</a:t>
                      </a:r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SEZ </a:t>
                      </a:r>
                      <a:r>
                        <a:rPr lang="de-DE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Krompachy</a:t>
                      </a:r>
                      <a:r>
                        <a:rPr lang="de-DE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a. s.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</a:t>
                      </a:r>
                      <a:r>
                        <a:rPr lang="en-US" noProof="0" dirty="0" smtClean="0"/>
                        <a:t>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Novinky v oblasti normalizácie v elektrotechnike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Marcel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Čatloš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HASMA, s.r.o.  Krompachy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3881562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901229"/>
              </p:ext>
            </p:extLst>
          </p:nvPr>
        </p:nvGraphicFramePr>
        <p:xfrm>
          <a:off x="642938" y="1500188"/>
          <a:ext cx="7858180" cy="39839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6</a:t>
                      </a:r>
                      <a:r>
                        <a:rPr lang="sk-SK" noProof="0" dirty="0" smtClean="0"/>
                        <a:t>:</a:t>
                      </a:r>
                      <a:r>
                        <a:rPr lang="en-US" noProof="0" dirty="0" smtClean="0"/>
                        <a:t>5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IEC štandardy ovplyvňujúce integráciu a riešenia dispečerských riadiacich systémov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Milan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Dibala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SIEMENS, s.r.o. 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7</a:t>
                      </a:r>
                      <a:r>
                        <a:rPr lang="sk-SK" noProof="0" dirty="0" smtClean="0"/>
                        <a:t>:</a:t>
                      </a:r>
                      <a:r>
                        <a:rPr lang="en-US" noProof="0" dirty="0" smtClean="0"/>
                        <a:t>1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Inteligentnejším meraním k efektívnejšej energetike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Igor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Chrapčiak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Schrack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Technik s.r.o.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</a:t>
                      </a:r>
                      <a:r>
                        <a:rPr lang="en-US" noProof="0" dirty="0" smtClean="0"/>
                        <a:t>7</a:t>
                      </a:r>
                      <a:r>
                        <a:rPr lang="sk-SK" noProof="0" dirty="0" smtClean="0"/>
                        <a:t>:35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Opravy potrubí používaných v energetike bez odstavenia prevádzky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</a:t>
                      </a:r>
                      <a:r>
                        <a:rPr lang="en-U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 Jan </a:t>
                      </a:r>
                      <a:r>
                        <a:rPr lang="en-US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Vytřísal</a:t>
                      </a:r>
                      <a:r>
                        <a:rPr lang="en-U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SEPS, </a:t>
                      </a:r>
                      <a:r>
                        <a:rPr lang="en-US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a.s</a:t>
                      </a:r>
                      <a:r>
                        <a:rPr lang="en-U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 smtClean="0"/>
                        <a:t>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>
                          <a:solidFill>
                            <a:schemeClr val="bg1"/>
                          </a:solidFill>
                        </a:rPr>
                        <a:t>Večera, diskusia, bilaterálne jednania, kultúrny program (hudba s možnosťou vlastného spevu)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Technická </a:t>
            </a:r>
            <a:r>
              <a:rPr lang="sk-SK" dirty="0"/>
              <a:t>univerzita v Košiciach uzatvorila dňa 24. apríla 2013 zmluvu s Ministerstvom školstva, vedy, výskumu a športu Slovenskej republiky, riadiacim orgánom pre operačný program Výskum a </a:t>
            </a:r>
            <a:r>
              <a:rPr lang="sk-SK" dirty="0" smtClean="0"/>
              <a:t>vývoj </a:t>
            </a:r>
            <a:r>
              <a:rPr lang="sk-SK" dirty="0" smtClean="0"/>
              <a:t>o projekte </a:t>
            </a:r>
            <a:r>
              <a:rPr lang="sk-SK" dirty="0"/>
              <a:t>Univerzitný vedecký park </a:t>
            </a:r>
            <a:r>
              <a:rPr lang="sk-SK" dirty="0" err="1"/>
              <a:t>Technicom</a:t>
            </a:r>
            <a:r>
              <a:rPr lang="sk-SK" dirty="0"/>
              <a:t> pre inovačné aplikácie s podporou znalostných technológií (UVP </a:t>
            </a:r>
            <a:r>
              <a:rPr lang="sk-SK" dirty="0" err="1"/>
              <a:t>Technicom</a:t>
            </a:r>
            <a:r>
              <a:rPr lang="sk-SK" dirty="0"/>
              <a:t>). </a:t>
            </a:r>
            <a:endParaRPr lang="sk-SK" dirty="0" smtClean="0"/>
          </a:p>
          <a:p>
            <a:r>
              <a:rPr lang="sk-SK" dirty="0" smtClean="0"/>
              <a:t>Partnermi </a:t>
            </a:r>
            <a:r>
              <a:rPr lang="sk-SK" dirty="0"/>
              <a:t>v projekte sú Univerzita Pavla Jozefa Šafárika v Košiciach a Prešovská univerzita v Prešove. </a:t>
            </a:r>
          </a:p>
          <a:p>
            <a:r>
              <a:rPr lang="sk-SK" dirty="0"/>
              <a:t>Celkové výdavky projektu predstavujú </a:t>
            </a:r>
            <a:r>
              <a:rPr lang="sk-SK" b="1" dirty="0"/>
              <a:t>41 735 </a:t>
            </a:r>
            <a:r>
              <a:rPr lang="sk-SK" b="1" dirty="0" smtClean="0"/>
              <a:t>688 </a:t>
            </a:r>
            <a:r>
              <a:rPr lang="sk-SK" b="1" dirty="0" smtClean="0"/>
              <a:t>€</a:t>
            </a:r>
            <a:r>
              <a:rPr lang="sk-SK" dirty="0" smtClean="0"/>
              <a:t>.</a:t>
            </a:r>
            <a:endParaRPr lang="sk-SK" b="1" dirty="0"/>
          </a:p>
        </p:txBody>
      </p:sp>
      <p:pic>
        <p:nvPicPr>
          <p:cNvPr id="4" name="Obrázok 3" descr="EU vz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04664"/>
            <a:ext cx="1085215" cy="1007745"/>
          </a:xfrm>
          <a:prstGeom prst="rect">
            <a:avLst/>
          </a:prstGeom>
        </p:spPr>
      </p:pic>
      <p:pic>
        <p:nvPicPr>
          <p:cNvPr id="6" name="Obrázok 5" descr="OPVaV vz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4664"/>
            <a:ext cx="989965" cy="989965"/>
          </a:xfrm>
          <a:prstGeom prst="rect">
            <a:avLst/>
          </a:prstGeom>
        </p:spPr>
      </p:pic>
      <p:pic>
        <p:nvPicPr>
          <p:cNvPr id="7" name="Obrázo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42471"/>
            <a:ext cx="1619885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6774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bbfelek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110" y="1915616"/>
            <a:ext cx="5096052" cy="30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2" descr="D:\sieme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140072"/>
            <a:ext cx="403225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D:\Imag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137" y="764704"/>
            <a:ext cx="2735783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D:\ind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3419" y="4498644"/>
            <a:ext cx="2595663" cy="140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D:\LogoSEPSležaté201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18789"/>
            <a:ext cx="3798654" cy="12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H_log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52442" y="756262"/>
            <a:ext cx="2406496" cy="207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IF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330" y="1556792"/>
            <a:ext cx="3528392" cy="796733"/>
          </a:xfrm>
          <a:prstGeom prst="rect">
            <a:avLst/>
          </a:prstGeom>
          <a:noFill/>
        </p:spPr>
      </p:pic>
      <p:pic>
        <p:nvPicPr>
          <p:cNvPr id="9" name="Obrázok 6" descr="!SPRECH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559" y="3894639"/>
            <a:ext cx="38877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D:\logo_vuje-00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0562" y="1412776"/>
            <a:ext cx="3312455" cy="1595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D:\inde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6766" y="3573016"/>
            <a:ext cx="2795519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665</TotalTime>
  <Words>354</Words>
  <Application>Microsoft Office PowerPoint</Application>
  <PresentationFormat>Prezentácia na obrazovke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Papier</vt:lpstr>
      <vt:lpstr>40 rokov spolupráce Katedry elektroenergetiky FEI TUKE s energetickou praxou</vt:lpstr>
      <vt:lpstr>Odborné prednášky</vt:lpstr>
      <vt:lpstr>Odborné prednášky</vt:lpstr>
      <vt:lpstr>Odborné prednášky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KEE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elektroenergetiky na Slovensku</dc:title>
  <dc:creator>DM</dc:creator>
  <cp:lastModifiedBy>eugenc</cp:lastModifiedBy>
  <cp:revision>142</cp:revision>
  <dcterms:created xsi:type="dcterms:W3CDTF">2009-11-04T13:23:41Z</dcterms:created>
  <dcterms:modified xsi:type="dcterms:W3CDTF">2013-11-06T09:33:58Z</dcterms:modified>
</cp:coreProperties>
</file>